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ppt/notesSlides/notesSlide4.xml" ContentType="application/vnd.openxmlformats-officedocument.presentationml.notesSlide+xml"/>
  <Override PartName="/ppt/ink/ink3.xml" ContentType="application/inkml+xml"/>
  <Override PartName="/ppt/notesSlides/notesSlide5.xml" ContentType="application/vnd.openxmlformats-officedocument.presentationml.notesSlide+xml"/>
  <Override PartName="/ppt/ink/ink4.xml" ContentType="application/inkml+xml"/>
  <Override PartName="/ppt/notesSlides/notesSlide6.xml" ContentType="application/vnd.openxmlformats-officedocument.presentationml.notesSlide+xml"/>
  <Override PartName="/ppt/ink/ink5.xml" ContentType="application/inkml+xml"/>
  <Override PartName="/ppt/notesSlides/notesSlide7.xml" ContentType="application/vnd.openxmlformats-officedocument.presentationml.notesSlide+xml"/>
  <Override PartName="/ppt/ink/ink6.xml" ContentType="application/inkml+xml"/>
  <Override PartName="/ppt/notesSlides/notesSlide8.xml" ContentType="application/vnd.openxmlformats-officedocument.presentationml.notesSlide+xml"/>
  <Override PartName="/ppt/ink/ink7.xml" ContentType="application/inkml+xml"/>
  <Override PartName="/ppt/notesSlides/notesSlide9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notesSlides/notesSlide10.xml" ContentType="application/vnd.openxmlformats-officedocument.presentationml.notesSlide+xml"/>
  <Override PartName="/ppt/ink/ink10.xml" ContentType="application/inkml+xml"/>
  <Override PartName="/ppt/notesSlides/notesSlide11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</p:sldIdLst>
  <p:sldSz cx="14630400" cy="8229600"/>
  <p:notesSz cx="8229600" cy="14630400"/>
  <p:embeddedFontLst>
    <p:embeddedFont>
      <p:font typeface="Instrument Sans Medium" panose="020B0604020202020204" charset="0"/>
      <p:regular r:id="rId15"/>
    </p:embeddedFont>
    <p:embeddedFont>
      <p:font typeface="Instrument Sans Semi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2FEAE0-0F4A-4DD7-BC29-305EB92B63B7}" v="22" dt="2025-10-09T14:54:29.2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15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i mohi" userId="c3df96bd802c6862" providerId="LiveId" clId="{F3572D2C-A385-4926-8559-EFA266C144C6}"/>
    <pc:docChg chg="custSel modSld">
      <pc:chgData name="mohi mohi" userId="c3df96bd802c6862" providerId="LiveId" clId="{F3572D2C-A385-4926-8559-EFA266C144C6}" dt="2025-10-09T14:54:40.849" v="358" actId="1076"/>
      <pc:docMkLst>
        <pc:docMk/>
      </pc:docMkLst>
      <pc:sldChg chg="addSp modSp mod">
        <pc:chgData name="mohi mohi" userId="c3df96bd802c6862" providerId="LiveId" clId="{F3572D2C-A385-4926-8559-EFA266C144C6}" dt="2025-10-09T14:52:55.276" v="352" actId="1076"/>
        <pc:sldMkLst>
          <pc:docMk/>
          <pc:sldMk cId="0" sldId="256"/>
        </pc:sldMkLst>
        <pc:picChg chg="add mod">
          <ac:chgData name="mohi mohi" userId="c3df96bd802c6862" providerId="LiveId" clId="{F3572D2C-A385-4926-8559-EFA266C144C6}" dt="2025-10-09T14:52:55.276" v="352" actId="1076"/>
          <ac:picMkLst>
            <pc:docMk/>
            <pc:sldMk cId="0" sldId="256"/>
            <ac:picMk id="7" creationId="{A9850FC2-DECB-2644-52B7-98AA0A32C0AB}"/>
          </ac:picMkLst>
        </pc:picChg>
      </pc:sldChg>
      <pc:sldChg chg="addSp mod">
        <pc:chgData name="mohi mohi" userId="c3df96bd802c6862" providerId="LiveId" clId="{F3572D2C-A385-4926-8559-EFA266C144C6}" dt="2025-10-09T14:41:49.587" v="328" actId="9405"/>
        <pc:sldMkLst>
          <pc:docMk/>
          <pc:sldMk cId="0" sldId="257"/>
        </pc:sldMkLst>
        <pc:inkChg chg="add">
          <ac:chgData name="mohi mohi" userId="c3df96bd802c6862" providerId="LiveId" clId="{F3572D2C-A385-4926-8559-EFA266C144C6}" dt="2025-10-09T14:41:49.587" v="328" actId="9405"/>
          <ac:inkMkLst>
            <pc:docMk/>
            <pc:sldMk cId="0" sldId="257"/>
            <ac:inkMk id="24" creationId="{9ABAA0B3-4060-2668-73C3-C42CC98B0226}"/>
          </ac:inkMkLst>
        </pc:inkChg>
      </pc:sldChg>
      <pc:sldChg chg="addSp mod">
        <pc:chgData name="mohi mohi" userId="c3df96bd802c6862" providerId="LiveId" clId="{F3572D2C-A385-4926-8559-EFA266C144C6}" dt="2025-10-09T14:42:09.332" v="329" actId="9405"/>
        <pc:sldMkLst>
          <pc:docMk/>
          <pc:sldMk cId="0" sldId="258"/>
        </pc:sldMkLst>
        <pc:inkChg chg="add">
          <ac:chgData name="mohi mohi" userId="c3df96bd802c6862" providerId="LiveId" clId="{F3572D2C-A385-4926-8559-EFA266C144C6}" dt="2025-10-09T14:42:09.332" v="329" actId="9405"/>
          <ac:inkMkLst>
            <pc:docMk/>
            <pc:sldMk cId="0" sldId="258"/>
            <ac:inkMk id="20" creationId="{E4E31CB1-6036-F1D8-122A-400364CD75F9}"/>
          </ac:inkMkLst>
        </pc:inkChg>
      </pc:sldChg>
      <pc:sldChg chg="addSp mod">
        <pc:chgData name="mohi mohi" userId="c3df96bd802c6862" providerId="LiveId" clId="{F3572D2C-A385-4926-8559-EFA266C144C6}" dt="2025-10-09T14:42:25.185" v="330" actId="9405"/>
        <pc:sldMkLst>
          <pc:docMk/>
          <pc:sldMk cId="0" sldId="259"/>
        </pc:sldMkLst>
        <pc:inkChg chg="add">
          <ac:chgData name="mohi mohi" userId="c3df96bd802c6862" providerId="LiveId" clId="{F3572D2C-A385-4926-8559-EFA266C144C6}" dt="2025-10-09T14:42:25.185" v="330" actId="9405"/>
          <ac:inkMkLst>
            <pc:docMk/>
            <pc:sldMk cId="0" sldId="259"/>
            <ac:inkMk id="18" creationId="{6F0BD679-3CB4-EAC5-475B-98621CED3922}"/>
          </ac:inkMkLst>
        </pc:inkChg>
      </pc:sldChg>
      <pc:sldChg chg="addSp delSp mod">
        <pc:chgData name="mohi mohi" userId="c3df96bd802c6862" providerId="LiveId" clId="{F3572D2C-A385-4926-8559-EFA266C144C6}" dt="2025-10-09T14:43:18.272" v="333" actId="9405"/>
        <pc:sldMkLst>
          <pc:docMk/>
          <pc:sldMk cId="0" sldId="260"/>
        </pc:sldMkLst>
        <pc:inkChg chg="add del">
          <ac:chgData name="mohi mohi" userId="c3df96bd802c6862" providerId="LiveId" clId="{F3572D2C-A385-4926-8559-EFA266C144C6}" dt="2025-10-09T14:42:57.407" v="332"/>
          <ac:inkMkLst>
            <pc:docMk/>
            <pc:sldMk cId="0" sldId="260"/>
            <ac:inkMk id="12" creationId="{EBCD2345-29AF-2AE4-E257-ADBCCD56E6B2}"/>
          </ac:inkMkLst>
        </pc:inkChg>
        <pc:inkChg chg="add">
          <ac:chgData name="mohi mohi" userId="c3df96bd802c6862" providerId="LiveId" clId="{F3572D2C-A385-4926-8559-EFA266C144C6}" dt="2025-10-09T14:43:18.272" v="333" actId="9405"/>
          <ac:inkMkLst>
            <pc:docMk/>
            <pc:sldMk cId="0" sldId="260"/>
            <ac:inkMk id="13" creationId="{13B12411-5161-854A-C702-5A86EAF22A3E}"/>
          </ac:inkMkLst>
        </pc:inkChg>
      </pc:sldChg>
      <pc:sldChg chg="addSp delSp mod">
        <pc:chgData name="mohi mohi" userId="c3df96bd802c6862" providerId="LiveId" clId="{F3572D2C-A385-4926-8559-EFA266C144C6}" dt="2025-10-09T14:43:58.691" v="336" actId="9405"/>
        <pc:sldMkLst>
          <pc:docMk/>
          <pc:sldMk cId="0" sldId="261"/>
        </pc:sldMkLst>
        <pc:inkChg chg="add del">
          <ac:chgData name="mohi mohi" userId="c3df96bd802c6862" providerId="LiveId" clId="{F3572D2C-A385-4926-8559-EFA266C144C6}" dt="2025-10-09T14:43:41.666" v="335"/>
          <ac:inkMkLst>
            <pc:docMk/>
            <pc:sldMk cId="0" sldId="261"/>
            <ac:inkMk id="13" creationId="{C6F02386-5E5A-8DC1-EB5D-C792D4E49216}"/>
          </ac:inkMkLst>
        </pc:inkChg>
        <pc:inkChg chg="add">
          <ac:chgData name="mohi mohi" userId="c3df96bd802c6862" providerId="LiveId" clId="{F3572D2C-A385-4926-8559-EFA266C144C6}" dt="2025-10-09T14:43:58.691" v="336" actId="9405"/>
          <ac:inkMkLst>
            <pc:docMk/>
            <pc:sldMk cId="0" sldId="261"/>
            <ac:inkMk id="14" creationId="{AF5211B1-40C9-D7B6-BF6A-01BCAD839300}"/>
          </ac:inkMkLst>
        </pc:inkChg>
      </pc:sldChg>
      <pc:sldChg chg="addSp modSp mod">
        <pc:chgData name="mohi mohi" userId="c3df96bd802c6862" providerId="LiveId" clId="{F3572D2C-A385-4926-8559-EFA266C144C6}" dt="2025-10-09T14:54:40.849" v="358" actId="1076"/>
        <pc:sldMkLst>
          <pc:docMk/>
          <pc:sldMk cId="0" sldId="262"/>
        </pc:sldMkLst>
        <pc:picChg chg="add mod">
          <ac:chgData name="mohi mohi" userId="c3df96bd802c6862" providerId="LiveId" clId="{F3572D2C-A385-4926-8559-EFA266C144C6}" dt="2025-10-09T14:54:40.849" v="358" actId="1076"/>
          <ac:picMkLst>
            <pc:docMk/>
            <pc:sldMk cId="0" sldId="262"/>
            <ac:picMk id="30" creationId="{3F2402FE-285A-35DA-AD86-382748886722}"/>
          </ac:picMkLst>
        </pc:picChg>
        <pc:inkChg chg="add">
          <ac:chgData name="mohi mohi" userId="c3df96bd802c6862" providerId="LiveId" clId="{F3572D2C-A385-4926-8559-EFA266C144C6}" dt="2025-10-09T14:44:17.970" v="337" actId="9405"/>
          <ac:inkMkLst>
            <pc:docMk/>
            <pc:sldMk cId="0" sldId="262"/>
            <ac:inkMk id="28" creationId="{B527A094-7DAA-6212-90A7-FFD19C86AECA}"/>
          </ac:inkMkLst>
        </pc:inkChg>
      </pc:sldChg>
      <pc:sldChg chg="addSp mod">
        <pc:chgData name="mohi mohi" userId="c3df96bd802c6862" providerId="LiveId" clId="{F3572D2C-A385-4926-8559-EFA266C144C6}" dt="2025-10-09T14:44:45.604" v="338" actId="9405"/>
        <pc:sldMkLst>
          <pc:docMk/>
          <pc:sldMk cId="0" sldId="263"/>
        </pc:sldMkLst>
        <pc:inkChg chg="add">
          <ac:chgData name="mohi mohi" userId="c3df96bd802c6862" providerId="LiveId" clId="{F3572D2C-A385-4926-8559-EFA266C144C6}" dt="2025-10-09T14:44:45.604" v="338" actId="9405"/>
          <ac:inkMkLst>
            <pc:docMk/>
            <pc:sldMk cId="0" sldId="263"/>
            <ac:inkMk id="28" creationId="{FD35AEFA-46D3-53AF-2736-4BB1B1666EF7}"/>
          </ac:inkMkLst>
        </pc:inkChg>
      </pc:sldChg>
      <pc:sldChg chg="addSp modSp mod">
        <pc:chgData name="mohi mohi" userId="c3df96bd802c6862" providerId="LiveId" clId="{F3572D2C-A385-4926-8559-EFA266C144C6}" dt="2025-10-09T14:45:15.486" v="340" actId="9405"/>
        <pc:sldMkLst>
          <pc:docMk/>
          <pc:sldMk cId="0" sldId="264"/>
        </pc:sldMkLst>
        <pc:spChg chg="mod">
          <ac:chgData name="mohi mohi" userId="c3df96bd802c6862" providerId="LiveId" clId="{F3572D2C-A385-4926-8559-EFA266C144C6}" dt="2025-10-09T14:26:16.633" v="1" actId="1035"/>
          <ac:spMkLst>
            <pc:docMk/>
            <pc:sldMk cId="0" sldId="264"/>
            <ac:spMk id="27" creationId="{00000000-0000-0000-0000-000000000000}"/>
          </ac:spMkLst>
        </pc:spChg>
        <pc:inkChg chg="add">
          <ac:chgData name="mohi mohi" userId="c3df96bd802c6862" providerId="LiveId" clId="{F3572D2C-A385-4926-8559-EFA266C144C6}" dt="2025-10-09T14:45:11.167" v="339" actId="9405"/>
          <ac:inkMkLst>
            <pc:docMk/>
            <pc:sldMk cId="0" sldId="264"/>
            <ac:inkMk id="31" creationId="{FB7860DB-BBD3-386C-9E35-E364D3F76952}"/>
          </ac:inkMkLst>
        </pc:inkChg>
        <pc:inkChg chg="add">
          <ac:chgData name="mohi mohi" userId="c3df96bd802c6862" providerId="LiveId" clId="{F3572D2C-A385-4926-8559-EFA266C144C6}" dt="2025-10-09T14:45:15.486" v="340" actId="9405"/>
          <ac:inkMkLst>
            <pc:docMk/>
            <pc:sldMk cId="0" sldId="264"/>
            <ac:inkMk id="32" creationId="{7DA15372-3FE0-DD45-7569-B33E35F55BF9}"/>
          </ac:inkMkLst>
        </pc:inkChg>
      </pc:sldChg>
      <pc:sldChg chg="addSp delSp mod">
        <pc:chgData name="mohi mohi" userId="c3df96bd802c6862" providerId="LiveId" clId="{F3572D2C-A385-4926-8559-EFA266C144C6}" dt="2025-10-09T14:46:18.884" v="347" actId="9405"/>
        <pc:sldMkLst>
          <pc:docMk/>
          <pc:sldMk cId="0" sldId="265"/>
        </pc:sldMkLst>
        <pc:inkChg chg="add del">
          <ac:chgData name="mohi mohi" userId="c3df96bd802c6862" providerId="LiveId" clId="{F3572D2C-A385-4926-8559-EFA266C144C6}" dt="2025-10-09T14:46:01.197" v="346"/>
          <ac:inkMkLst>
            <pc:docMk/>
            <pc:sldMk cId="0" sldId="265"/>
            <ac:inkMk id="9" creationId="{89E4957D-A7C8-50A7-9C69-4B749961207F}"/>
          </ac:inkMkLst>
        </pc:inkChg>
        <pc:inkChg chg="add del">
          <ac:chgData name="mohi mohi" userId="c3df96bd802c6862" providerId="LiveId" clId="{F3572D2C-A385-4926-8559-EFA266C144C6}" dt="2025-10-09T14:45:40.732" v="343"/>
          <ac:inkMkLst>
            <pc:docMk/>
            <pc:sldMk cId="0" sldId="265"/>
            <ac:inkMk id="10" creationId="{57F75292-17AC-E816-09AB-3BCC71A741F4}"/>
          </ac:inkMkLst>
        </pc:inkChg>
        <pc:inkChg chg="add del">
          <ac:chgData name="mohi mohi" userId="c3df96bd802c6862" providerId="LiveId" clId="{F3572D2C-A385-4926-8559-EFA266C144C6}" dt="2025-10-09T14:45:58.712" v="345"/>
          <ac:inkMkLst>
            <pc:docMk/>
            <pc:sldMk cId="0" sldId="265"/>
            <ac:inkMk id="11" creationId="{8E9DA91B-0B48-E5FC-6A46-69B44C9F2440}"/>
          </ac:inkMkLst>
        </pc:inkChg>
        <pc:inkChg chg="add">
          <ac:chgData name="mohi mohi" userId="c3df96bd802c6862" providerId="LiveId" clId="{F3572D2C-A385-4926-8559-EFA266C144C6}" dt="2025-10-09T14:46:18.884" v="347" actId="9405"/>
          <ac:inkMkLst>
            <pc:docMk/>
            <pc:sldMk cId="0" sldId="265"/>
            <ac:inkMk id="12" creationId="{8AD9D495-7809-BA25-BF46-D7638A961C8A}"/>
          </ac:inkMkLst>
        </pc:inkChg>
      </pc:sldChg>
      <pc:sldChg chg="addSp delSp modSp mod">
        <pc:chgData name="mohi mohi" userId="c3df96bd802c6862" providerId="LiveId" clId="{F3572D2C-A385-4926-8559-EFA266C144C6}" dt="2025-10-09T14:41:16.443" v="327"/>
        <pc:sldMkLst>
          <pc:docMk/>
          <pc:sldMk cId="0" sldId="266"/>
        </pc:sldMkLst>
        <pc:spChg chg="mod">
          <ac:chgData name="mohi mohi" userId="c3df96bd802c6862" providerId="LiveId" clId="{F3572D2C-A385-4926-8559-EFA266C144C6}" dt="2025-10-09T14:32:45.983" v="143" actId="120"/>
          <ac:spMkLst>
            <pc:docMk/>
            <pc:sldMk cId="0" sldId="266"/>
            <ac:spMk id="3" creationId="{00000000-0000-0000-0000-000000000000}"/>
          </ac:spMkLst>
        </pc:spChg>
        <pc:spChg chg="mod">
          <ac:chgData name="mohi mohi" userId="c3df96bd802c6862" providerId="LiveId" clId="{F3572D2C-A385-4926-8559-EFA266C144C6}" dt="2025-10-09T14:28:16.040" v="39" actId="20577"/>
          <ac:spMkLst>
            <pc:docMk/>
            <pc:sldMk cId="0" sldId="266"/>
            <ac:spMk id="5" creationId="{00000000-0000-0000-0000-000000000000}"/>
          </ac:spMkLst>
        </pc:spChg>
        <pc:spChg chg="mod">
          <ac:chgData name="mohi mohi" userId="c3df96bd802c6862" providerId="LiveId" clId="{F3572D2C-A385-4926-8559-EFA266C144C6}" dt="2025-10-09T14:33:40.031" v="194" actId="122"/>
          <ac:spMkLst>
            <pc:docMk/>
            <pc:sldMk cId="0" sldId="266"/>
            <ac:spMk id="6" creationId="{00000000-0000-0000-0000-000000000000}"/>
          </ac:spMkLst>
        </pc:spChg>
        <pc:spChg chg="del mod">
          <ac:chgData name="mohi mohi" userId="c3df96bd802c6862" providerId="LiveId" clId="{F3572D2C-A385-4926-8559-EFA266C144C6}" dt="2025-10-09T14:34:50.174" v="296" actId="478"/>
          <ac:spMkLst>
            <pc:docMk/>
            <pc:sldMk cId="0" sldId="266"/>
            <ac:spMk id="7" creationId="{00000000-0000-0000-0000-000000000000}"/>
          </ac:spMkLst>
        </pc:spChg>
        <pc:spChg chg="mod">
          <ac:chgData name="mohi mohi" userId="c3df96bd802c6862" providerId="LiveId" clId="{F3572D2C-A385-4926-8559-EFA266C144C6}" dt="2025-10-09T14:35:02.452" v="298" actId="14100"/>
          <ac:spMkLst>
            <pc:docMk/>
            <pc:sldMk cId="0" sldId="266"/>
            <ac:spMk id="8" creationId="{00000000-0000-0000-0000-000000000000}"/>
          </ac:spMkLst>
        </pc:spChg>
        <pc:spChg chg="mod">
          <ac:chgData name="mohi mohi" userId="c3df96bd802c6862" providerId="LiveId" clId="{F3572D2C-A385-4926-8559-EFA266C144C6}" dt="2025-10-09T14:34:12.984" v="254" actId="21"/>
          <ac:spMkLst>
            <pc:docMk/>
            <pc:sldMk cId="0" sldId="266"/>
            <ac:spMk id="9" creationId="{00000000-0000-0000-0000-000000000000}"/>
          </ac:spMkLst>
        </pc:spChg>
        <pc:spChg chg="mod">
          <ac:chgData name="mohi mohi" userId="c3df96bd802c6862" providerId="LiveId" clId="{F3572D2C-A385-4926-8559-EFA266C144C6}" dt="2025-10-09T14:35:21.251" v="300" actId="122"/>
          <ac:spMkLst>
            <pc:docMk/>
            <pc:sldMk cId="0" sldId="266"/>
            <ac:spMk id="10" creationId="{00000000-0000-0000-0000-000000000000}"/>
          </ac:spMkLst>
        </pc:spChg>
        <pc:spChg chg="add del mod">
          <ac:chgData name="mohi mohi" userId="c3df96bd802c6862" providerId="LiveId" clId="{F3572D2C-A385-4926-8559-EFA266C144C6}" dt="2025-10-09T14:29:40.117" v="89"/>
          <ac:spMkLst>
            <pc:docMk/>
            <pc:sldMk cId="0" sldId="266"/>
            <ac:spMk id="12" creationId="{041DA456-E749-857E-438B-0E411F09D0B0}"/>
          </ac:spMkLst>
        </pc:spChg>
        <pc:grpChg chg="del mod">
          <ac:chgData name="mohi mohi" userId="c3df96bd802c6862" providerId="LiveId" clId="{F3572D2C-A385-4926-8559-EFA266C144C6}" dt="2025-10-09T14:40:09.242" v="316"/>
          <ac:grpSpMkLst>
            <pc:docMk/>
            <pc:sldMk cId="0" sldId="266"/>
            <ac:grpSpMk id="20" creationId="{AB871F80-B2F3-756D-9C93-7E814AB1FFD2}"/>
          </ac:grpSpMkLst>
        </pc:grpChg>
        <pc:grpChg chg="del mod">
          <ac:chgData name="mohi mohi" userId="c3df96bd802c6862" providerId="LiveId" clId="{F3572D2C-A385-4926-8559-EFA266C144C6}" dt="2025-10-09T14:40:09.242" v="316"/>
          <ac:grpSpMkLst>
            <pc:docMk/>
            <pc:sldMk cId="0" sldId="266"/>
            <ac:grpSpMk id="23" creationId="{E9E615F8-7EEB-6399-751B-7A9D874365A2}"/>
          </ac:grpSpMkLst>
        </pc:grpChg>
        <pc:grpChg chg="del mod">
          <ac:chgData name="mohi mohi" userId="c3df96bd802c6862" providerId="LiveId" clId="{F3572D2C-A385-4926-8559-EFA266C144C6}" dt="2025-10-09T14:40:16.688" v="319"/>
          <ac:grpSpMkLst>
            <pc:docMk/>
            <pc:sldMk cId="0" sldId="266"/>
            <ac:grpSpMk id="24" creationId="{5556995B-EE6D-5048-5164-603D5C311D07}"/>
          </ac:grpSpMkLst>
        </pc:grpChg>
        <pc:grpChg chg="del mod">
          <ac:chgData name="mohi mohi" userId="c3df96bd802c6862" providerId="LiveId" clId="{F3572D2C-A385-4926-8559-EFA266C144C6}" dt="2025-10-09T14:41:16.443" v="327"/>
          <ac:grpSpMkLst>
            <pc:docMk/>
            <pc:sldMk cId="0" sldId="266"/>
            <ac:grpSpMk id="28" creationId="{5E403F12-3D6E-A145-06D9-5C76670014F9}"/>
          </ac:grpSpMkLst>
        </pc:grpChg>
        <pc:grpChg chg="mod">
          <ac:chgData name="mohi mohi" userId="c3df96bd802c6862" providerId="LiveId" clId="{F3572D2C-A385-4926-8559-EFA266C144C6}" dt="2025-10-09T14:41:16.443" v="327"/>
          <ac:grpSpMkLst>
            <pc:docMk/>
            <pc:sldMk cId="0" sldId="266"/>
            <ac:grpSpMk id="30" creationId="{5C5CAE75-2FF8-4B6A-5A3F-7D65F9E1325E}"/>
          </ac:grpSpMkLst>
        </pc:grpChg>
        <pc:inkChg chg="add del">
          <ac:chgData name="mohi mohi" userId="c3df96bd802c6862" providerId="LiveId" clId="{F3572D2C-A385-4926-8559-EFA266C144C6}" dt="2025-10-09T14:39:23.712" v="309"/>
          <ac:inkMkLst>
            <pc:docMk/>
            <pc:sldMk cId="0" sldId="266"/>
            <ac:inkMk id="13" creationId="{1E17F831-129E-0822-7B56-C0C3869D15EE}"/>
          </ac:inkMkLst>
        </pc:inkChg>
        <pc:inkChg chg="add del">
          <ac:chgData name="mohi mohi" userId="c3df96bd802c6862" providerId="LiveId" clId="{F3572D2C-A385-4926-8559-EFA266C144C6}" dt="2025-10-09T14:39:23.712" v="306"/>
          <ac:inkMkLst>
            <pc:docMk/>
            <pc:sldMk cId="0" sldId="266"/>
            <ac:inkMk id="14" creationId="{2C51DF61-3FF0-7BC8-92BC-BEB297F6A293}"/>
          </ac:inkMkLst>
        </pc:inkChg>
        <pc:inkChg chg="add del">
          <ac:chgData name="mohi mohi" userId="c3df96bd802c6862" providerId="LiveId" clId="{F3572D2C-A385-4926-8559-EFA266C144C6}" dt="2025-10-09T14:39:23.712" v="310"/>
          <ac:inkMkLst>
            <pc:docMk/>
            <pc:sldMk cId="0" sldId="266"/>
            <ac:inkMk id="15" creationId="{B2BD8B86-4C51-C6F2-F473-E133DE82642A}"/>
          </ac:inkMkLst>
        </pc:inkChg>
        <pc:inkChg chg="add del">
          <ac:chgData name="mohi mohi" userId="c3df96bd802c6862" providerId="LiveId" clId="{F3572D2C-A385-4926-8559-EFA266C144C6}" dt="2025-10-09T14:39:23.712" v="307"/>
          <ac:inkMkLst>
            <pc:docMk/>
            <pc:sldMk cId="0" sldId="266"/>
            <ac:inkMk id="16" creationId="{D1B7CA2D-66DC-B25E-7987-8DDBC0F0744A}"/>
          </ac:inkMkLst>
        </pc:inkChg>
        <pc:inkChg chg="add del">
          <ac:chgData name="mohi mohi" userId="c3df96bd802c6862" providerId="LiveId" clId="{F3572D2C-A385-4926-8559-EFA266C144C6}" dt="2025-10-09T14:39:23.712" v="308"/>
          <ac:inkMkLst>
            <pc:docMk/>
            <pc:sldMk cId="0" sldId="266"/>
            <ac:inkMk id="17" creationId="{DAF4F704-D738-6787-0F3E-55744C99D648}"/>
          </ac:inkMkLst>
        </pc:inkChg>
        <pc:inkChg chg="add del mod">
          <ac:chgData name="mohi mohi" userId="c3df96bd802c6862" providerId="LiveId" clId="{F3572D2C-A385-4926-8559-EFA266C144C6}" dt="2025-10-09T14:40:16.688" v="318"/>
          <ac:inkMkLst>
            <pc:docMk/>
            <pc:sldMk cId="0" sldId="266"/>
            <ac:inkMk id="18" creationId="{6D69E44A-B20D-3BB6-C3F6-E9B96AAEBEE7}"/>
          </ac:inkMkLst>
        </pc:inkChg>
        <pc:inkChg chg="add del mod">
          <ac:chgData name="mohi mohi" userId="c3df96bd802c6862" providerId="LiveId" clId="{F3572D2C-A385-4926-8559-EFA266C144C6}" dt="2025-10-09T14:40:16.688" v="319"/>
          <ac:inkMkLst>
            <pc:docMk/>
            <pc:sldMk cId="0" sldId="266"/>
            <ac:inkMk id="19" creationId="{4C8BB5B3-5B1C-1D29-B3EE-C006B22CD06D}"/>
          </ac:inkMkLst>
        </pc:inkChg>
        <pc:inkChg chg="add del mod">
          <ac:chgData name="mohi mohi" userId="c3df96bd802c6862" providerId="LiveId" clId="{F3572D2C-A385-4926-8559-EFA266C144C6}" dt="2025-10-09T14:40:16.688" v="320"/>
          <ac:inkMkLst>
            <pc:docMk/>
            <pc:sldMk cId="0" sldId="266"/>
            <ac:inkMk id="21" creationId="{BD4E998F-1779-3C0B-FB88-C1447E2FC3AD}"/>
          </ac:inkMkLst>
        </pc:inkChg>
        <pc:inkChg chg="add del mod">
          <ac:chgData name="mohi mohi" userId="c3df96bd802c6862" providerId="LiveId" clId="{F3572D2C-A385-4926-8559-EFA266C144C6}" dt="2025-10-09T14:40:16.688" v="317"/>
          <ac:inkMkLst>
            <pc:docMk/>
            <pc:sldMk cId="0" sldId="266"/>
            <ac:inkMk id="22" creationId="{39EF05D6-1BE2-2C9D-C5C2-0EBA94144F4C}"/>
          </ac:inkMkLst>
        </pc:inkChg>
        <pc:inkChg chg="add mod">
          <ac:chgData name="mohi mohi" userId="c3df96bd802c6862" providerId="LiveId" clId="{F3572D2C-A385-4926-8559-EFA266C144C6}" dt="2025-10-09T14:41:16.443" v="327"/>
          <ac:inkMkLst>
            <pc:docMk/>
            <pc:sldMk cId="0" sldId="266"/>
            <ac:inkMk id="25" creationId="{4EDE33D1-056C-541A-2AE0-9F8F8AF73B89}"/>
          </ac:inkMkLst>
        </pc:inkChg>
        <pc:inkChg chg="add mod">
          <ac:chgData name="mohi mohi" userId="c3df96bd802c6862" providerId="LiveId" clId="{F3572D2C-A385-4926-8559-EFA266C144C6}" dt="2025-10-09T14:41:16.443" v="327"/>
          <ac:inkMkLst>
            <pc:docMk/>
            <pc:sldMk cId="0" sldId="266"/>
            <ac:inkMk id="26" creationId="{6DF2E964-BB9E-C722-5BAD-BA82D4C084F2}"/>
          </ac:inkMkLst>
        </pc:inkChg>
        <pc:inkChg chg="add del mod">
          <ac:chgData name="mohi mohi" userId="c3df96bd802c6862" providerId="LiveId" clId="{F3572D2C-A385-4926-8559-EFA266C144C6}" dt="2025-10-09T14:40:55.110" v="325"/>
          <ac:inkMkLst>
            <pc:docMk/>
            <pc:sldMk cId="0" sldId="266"/>
            <ac:inkMk id="27" creationId="{7FD84CCE-F449-1311-B6D9-7DFB552C5171}"/>
          </ac:inkMkLst>
        </pc:inkChg>
        <pc:inkChg chg="add mod">
          <ac:chgData name="mohi mohi" userId="c3df96bd802c6862" providerId="LiveId" clId="{F3572D2C-A385-4926-8559-EFA266C144C6}" dt="2025-10-09T14:41:16.443" v="327"/>
          <ac:inkMkLst>
            <pc:docMk/>
            <pc:sldMk cId="0" sldId="266"/>
            <ac:inkMk id="29" creationId="{9B621E19-C142-DC3C-A4CB-DFBAFD4C7003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9T14:41:49.58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4148 371 24575,'-9'0'0,"0"1"0,-1 0 0,1 1 0,0 0 0,0 1 0,0 0 0,0 0 0,0 1 0,1 0 0,-1 0 0,1 1 0,0 0 0,1 1 0,-1-1 0,1 2 0,0-1 0,0 1 0,1 0 0,0 0 0,0 1 0,1-1 0,0 1 0,0 1 0,-6 14 0,2-4 0,-1 0 0,-21 28 0,3-6 0,27-41 0,1 1 0,-1 0 0,1 0 0,-1-1 0,1 1 0,-1 0 0,1 0 0,0 0 0,-1 0 0,1-1 0,0 1 0,0 0 0,-1 0 0,1 0 0,0 0 0,0 0 0,0 0 0,0 0 0,0 0 0,0 0 0,1 0 0,-1-1 0,0 1 0,0 0 0,1 0 0,0 1 0,0-1 0,0 0 0,0 0 0,0-1 0,0 1 0,0 0 0,0-1 0,0 1 0,1 0 0,-1-1 0,0 0 0,0 1 0,1-1 0,-1 0 0,0 1 0,3-1 0,6 0 0,0 0 0,0-1 0,16-3 0,131-17 0,-153 20 0,0 1 0,-1-1 0,1 0 0,0 0 0,0-1 0,-1 1 0,1-1 0,-1 1 0,1-1 0,-1 0 0,0 0 0,0-1 0,0 1 0,0-1 0,0 1 0,-1-1 0,1 0 0,-1 0 0,1 0 0,-1-1 0,0 1 0,0 0 0,-1-1 0,3-5 0,-1-1 0,-1 0 0,-1 1 0,1-1 0,-1 0 0,-1 0 0,0 0 0,-1 0 0,-2-15 0,-3-6 0,-1 0 0,-2 0 0,-21-49 0,28 76 0,0-1 0,-1 1 0,1 0 0,-1 0 0,0 0 0,0 1 0,0-1 0,0 1 0,-1 0 0,1 0 0,-1 0 0,0 0 0,0 0 0,-4-1 0,-6-3 0,0 2 0,-1-1 0,-15-2 0,-34-13 0,52 15 0,-1 1 0,0 0 0,0 1 0,0 1 0,-1 0 0,1 1 0,-17-2 0,24 4 0,-1 0 0,1 1 0,0-1 0,0 1 0,0 0 0,0 0 0,0 1 0,0 0 0,0 0 0,1 0 0,-1 1 0,1 0 0,-1 0 0,1 0 0,0 1 0,0 0 0,0 0 0,-4 4 0,-4 7 0,1-1 0,0 1 0,1 1 0,1 0 0,0 1 0,-12 31 0,19-42 0,0 1 0,1 0 0,0 0 0,1 0 0,0 0 0,0 0 0,0 1 0,1-1 0,0 0 0,0 0 0,1 1 0,0-1 0,0 0 0,1 0 0,0 0 0,0 0 0,0 0 0,1-1 0,0 1 0,8 11 0,15 26 0,-19-30 0,1 0 0,0-1 0,1 0 0,15 18 0,-21-28 0,0-1 0,0 1 0,-1-1 0,1 0 0,1 1 0,-1-1 0,0-1 0,0 1 0,1 0 0,-1-1 0,1 0 0,-1 0 0,1 0 0,0 0 0,0 0 0,-1-1 0,1 0 0,0 0 0,0 0 0,-1 0 0,1 0 0,0-1 0,6-1 0,-5 0 0,-1 0 0,1 0 0,-1-1 0,0 1 0,0-1 0,0 0 0,0 0 0,-1 0 0,1-1 0,-1 1 0,0-1 0,0 0 0,0 0 0,0 0 0,-1 0 0,0 0 0,1-1 0,-2 1 0,1-1 0,0 1 0,-1-1 0,0 0 0,1-9 0,0 5 0,-1 0 0,0 0 0,-1 0 0,0 0 0,-1 0 0,1 0 0,-2 0 0,1 0 0,-1 0 0,-1 0 0,1 1 0,-6-10 0,5 12 0,0 0 0,-1 1 0,0 0 0,0 0 0,-1 0 0,1 0 0,-1 1 0,0-1 0,0 1 0,-1 1 0,1-1 0,-1 1 0,0 0 0,0 0 0,0 0 0,0 1 0,0 0 0,0 0 0,-12-1 0,-8 0 0,0 1 0,0 1 0,-45 5 0,13 0 0,-364-3 0,241-1 0,172 0 0,-1 1 0,1 0 0,-1 1 0,1-1 0,0 2 0,0 0 0,0 0 0,0 0 0,0 1 0,0 1 0,-13 9 0,19-13 0,0 2 0,0-1 0,0 0 0,1 1 0,-1-1 0,1 1 0,0 0 0,-1 0 0,1-1 0,1 2 0,-1-1 0,0 0 0,1 0 0,-1 0 0,1 1 0,0-1 0,0 1 0,1-1 0,-1 1 0,1-1 0,-1 1 0,1 0 0,0-1 0,0 1 0,1-1 0,-1 1 0,1-1 0,0 1 0,0-1 0,0 1 0,0-1 0,1 0 0,3 7 0,-3-5 0,2 0 0,-1 0 0,0 1 0,1-2 0,0 1 0,0 0 0,1-1 0,-1 0 0,1 0 0,0 0 0,6 3 0,3 0 0,-1-1 0,1 0 0,18 4 0,-16-5 0,40 19 0,-44-19 0,-1 1 0,0-2 0,1 1 0,0-2 0,20 5 0,-14-8 0,0 1 0,-1-2 0,1-1 0,-1 0 0,34-9 0,-24 5 0,39-4 0,-42 8 0,-1-2 0,0 0 0,0-1 0,-1-2 0,1 0 0,-1-1 0,-1-1 0,0-2 0,0 0 0,-1-1 0,0-1 0,-1 0 0,23-22 0,-37 30 0,-1-1 0,1 0 0,-1 0 0,0 0 0,0 0 0,-1-1 0,0 1 0,0-1 0,0 0 0,-1 0 0,0 0 0,0 0 0,-1-1 0,1-11 0,-1-7 0,0-1 0,-6-43 0,2 53 0,-1 0 0,-1 0 0,0 1 0,-1-1 0,-11-19 0,-3-10 0,17 40 0,0 0 0,-1 1 0,1-1 0,-1 1 0,-1 0 0,1 0 0,-1 0 0,0 0 0,0 1 0,0 0 0,0 0 0,-1 0 0,0 1 0,0-1 0,0 1 0,0 1 0,0-1 0,-1 1 0,1 0 0,-14-1 0,-11-3 0,-1 3 0,0 0 0,-34 3 0,49 0 0,-367 3 0,355-2 0,1 1 0,0 2 0,1 1 0,-1 1 0,1 1 0,0 1 0,1 2 0,-40 19 0,34-15 0,24-11 0,1 0 0,0 0 0,-1 1 0,1 0 0,-7 6 0,11-7 0,0-1 0,1 1 0,-1 0 0,1 0 0,0 0 0,0 0 0,0 0 0,0 1 0,1-1 0,-1 0 0,1 1 0,0-1 0,0 1 0,0 0 0,0 3 0,0-2 0,0 0 0,1-1 0,0 1 0,0 0 0,0-1 0,0 1 0,1 0 0,0-1 0,0 1 0,0 0 0,1-1 0,-1 0 0,1 1 0,0-1 0,0 0 0,1 0 0,-1 0 0,1 0 0,0 0 0,5 5 0,4 2 0,1-1 0,0 0 0,1 0 0,23 11 0,20 14 0,-30-17 0,-17-11 0,0 0 0,-1 0 0,0 0 0,0 2 0,9 9 0,134 145 0,-96-106 0,21 7 0,-63-50 0,0-1 0,28 19 0,-8-7 0,-7-3 0,2-1 0,60 33 0,-77-48 0,1-1 0,0 0 0,0 0 0,0-1 0,0-1 0,1 0 0,-1-1 0,1-1 0,0 0 0,22-1 0,-32-1 0,0 1 0,1-1 0,-1 0 0,0 0 0,1-1 0,-1 0 0,0 1 0,0-1 0,0 0 0,-1-1 0,1 1 0,0-1 0,6-6 0,-5 4 0,0-1 0,0 0 0,-1-1 0,1 1 0,-1-1 0,-1 0 0,5-11 0,-2 3 0,-2 0 0,0-1 0,0 0 0,-2 0 0,0 0 0,0 0 0,-2-19 0,-1 20 0,-1 0 0,0 0 0,-1 0 0,0 1 0,-2-1 0,0 1 0,-8-17 0,10 23 0,-1 1 0,-1-1 0,1 1 0,-1 0 0,-1 0 0,1 1 0,-1 0 0,0 0 0,0 0 0,-1 1 0,0 0 0,0 0 0,0 0 0,-10-4 0,-10-4 0,-1 2 0,-1 1 0,0 0 0,0 3 0,0 0 0,-1 2 0,-34-2 0,-573 10 0,594-1 0,1 2 0,-1 2 0,-67 19 0,46-10 0,1-3 0,46-11 0,0 2 0,0 0 0,0 1 0,0 1 0,1 1 0,0 0 0,0 1 0,-17 10 0,21-9 0,-1-1 0,1-1 0,-1 0 0,0 0 0,0-1 0,-1-1 0,1-1 0,-19 4 0,0 2 0,32-9 0,-1 0 0,1 1 0,-1-1 0,1 0 0,0 0 0,-1 1 0,1-1 0,-1 0 0,1 1 0,-1-1 0,1 0 0,0 1 0,-1-1 0,1 0 0,0 1 0,-1-1 0,1 1 0,0-1 0,0 1 0,-1-1 0,1 1 0,0-1 0,0 1 0,0-1 0,0 1 0,0-1 0,0 1 0,0-1 0,0 1 0,0-1 0,0 1 0,0-1 0,0 1 0,0-1 0,0 1 0,0 0 0,0-1 0,0 0 0,1 1 0,-1-1 0,0 1 0,0-1 0,1 1 0,-1-1 0,0 1 0,1-1 0,-1 0 0,1 1 0,-1-1 0,0 0 0,1 1 0,-1-1 0,1 0 0,-1 1 0,1-1 0,-1 0 0,1 0 0,6 5 0,-1-2 0,1 1 0,0-1 0,0 0 0,0 0 0,0-1 0,0 0 0,1 0 0,13 1 0,74 2 0,-78-5 0,19 0 0,1 2 0,-1 2 0,42 9 0,-29-6 0,-1-1 0,1-3 0,92-4 0,-48-1 0,-34 1 0,0 3 0,98 16 0,-143-15 0,-1-1 0,1 0 0,0-1 0,0-1 0,0 0 0,16-2 0,-26 1 0,0 1 0,0-1 0,0 0 0,-1 0 0,1-1 0,0 1 0,0-1 0,-1 0 0,1 0 0,-1 0 0,1 0 0,-1-1 0,0 1 0,0-1 0,0 0 0,0 0 0,-1 0 0,1 0 0,-1 0 0,0-1 0,0 1 0,0-1 0,0 0 0,0 1 0,1-7 0,0-3 0,-1 1 0,0-1 0,-1 0 0,-1 0 0,0 1 0,0-1 0,-2 0 0,1 0 0,-1 1 0,-8-25 0,4 21 0,0 0 0,0 1 0,-2 0 0,0 0 0,-1 0 0,0 1 0,-21-23 0,17 23 0,0 0 0,-1 1 0,0 1 0,-1 1 0,-1 0 0,0 0 0,-25-11 0,-39-23 0,67 36 0,0 0 0,0 1 0,-1 1 0,-1 0 0,1 1 0,-1 1 0,0 0 0,-29-5 0,-154-26 0,30 4 0,87 19 0,40 5 0,-70-4 0,78 11 0,5 0 0,-38 2 0,60-1 0,0 1 0,0 0 0,0 0 0,0 0 0,1 1 0,-1 0 0,0 0 0,1 0 0,0 1 0,-1 0 0,1 0 0,-7 5 0,9-4 0,-1 0 0,1 1 0,1-1 0,-1 0 0,0 1 0,1 0 0,0-1 0,0 1 0,1 0 0,-1 0 0,0 9 0,0-8 0,1 1 0,-1 0 0,-1-1 0,1 1 0,-1-1 0,-5 8 0,1-2 0,0 1 0,1-1 0,1 1 0,-7 21 0,7-20 0,0 0 0,0 0 0,-14 23 0,14-30 0,1 0 0,0 0 0,0 0 0,1 1 0,0 0 0,-3 14 0,5-19 0,1 1 0,-1 0 0,1-1 0,0 1 0,0-1 0,0 1 0,1 0 0,-1-1 0,1 1 0,0-1 0,0 1 0,0-1 0,0 0 0,1 1 0,0-1 0,-1 0 0,1 0 0,3 3 0,15 17 0,2 0 0,0-2 0,49 35 0,4 4 0,-68-55 0,0 1 0,1-1 0,-1-1 0,1 1 0,0-1 0,1-1 0,-1 0 0,1 0 0,-1 0 0,1-1 0,16 2 0,6-2 0,1-1 0,33-3 0,-19 0 0,-34 2 0,0-1 0,0-1 0,0 0 0,0-1 0,0 0 0,0-1 0,-1 0 0,0-1 0,12-6 0,16-7 0,-22 11 0,-1-1 0,24-15 0,-34 18 0,-1 1 0,1-1 0,-1 0 0,0 0 0,0-1 0,-1 1 0,0-1 0,0 0 0,6-13 0,-3 5 0,-1-1 0,-1 0 0,0 0 0,4-28 0,-8 34 0,0 0 0,0-1 0,-1 1 0,0 0 0,-1 0 0,0-1 0,0 1 0,-1 0 0,-4-12 0,3 12 0,-1 1 0,0 0 0,-1 0 0,1 0 0,-2 1 0,1-1 0,-1 1 0,0 1 0,0-1 0,-1 1 0,0 0 0,0 0 0,0 1 0,-1 0 0,0 0 0,0 1 0,0 0 0,0 1 0,-1-1 0,1 2 0,-16-4 0,-12 0 0,0 2 0,0 1 0,-1 2 0,-40 4 0,15-1 0,33-2 0,9-1 0,0 1 0,0 1 0,0 0 0,0 2 0,0 0 0,1 1 0,0 1 0,-30 12 0,-128 59 0,152-67 0,0-1 0,0-1 0,-42 6 0,8-2 0,-98 32 0,103-31 0,20-4 0,-1-1 0,-39 2 0,40-6 0,1 2 0,0 2 0,-34 11 0,35-9 0,-1-1 0,0-1 0,-36 2 0,27-7 0,25-3 0,-1 2 0,1 0 0,-1 1 0,1 1 0,0 0 0,0 1 0,-17 7 0,-14 7 0,-97 21 0,120-33 0,-6-1 0,0 0 0,1-2 0,-1-2 0,0 0 0,-36-5 0,63 3 0,0 1 0,-1-1 0,1 0 0,0 0 0,0 0 0,-1-1 0,1 1 0,0-1 0,0 0 0,1 0 0,-1 0 0,-6-6 0,3 2 0,1-1 0,0-1 0,0 1 0,-7-13 0,2 3 0,8 11 0,-4-3 0,0 0 0,1 0 0,1-1 0,-1 1 0,2-1 0,-1-1 0,1 1 0,1 0 0,0-1 0,0 0 0,-1-20 0,3 19 0,1 0 0,0 0 0,1 0 0,0 1 0,1-1 0,0 0 0,1 0 0,6-14 0,-7 21 0,0 0 0,0 0 0,1 1 0,0-1 0,0 1 0,0-1 0,1 1 0,-1 0 0,1 1 0,0-1 0,0 0 0,0 1 0,1 0 0,-1 0 0,1 0 0,0 1 0,0 0 0,-1 0 0,2 0 0,-1 0 0,5-1 0,18-1 0,0 2 0,0 0 0,1 1 0,53 7 0,-69-3 0,-1 0 0,0 1 0,0 0 0,0 0 0,-1 2 0,1-1 0,-1 2 0,14 9 0,-11-7 0,1 0 0,-1-1 0,32 12 0,-18-11 0,1-1 0,0-1 0,1-1 0,-1-2 0,1-1 0,0-2 0,0 0 0,0-2 0,-1-2 0,39-7 0,166-32 0,-172 34 0,0 2 0,116 6 0,-79 2 0,-92-3 0,-1 1 0,0 0 0,0 0 0,1 1 0,-1 0 0,0 0 0,0 0 0,0 1 0,0-1 0,0 1 0,0 1 0,0-1 0,-1 1 0,1 0 0,-1 1 0,0-1 0,0 1 0,0 0 0,6 7 0,14 18 0,-20-24 0,0 0 0,0 1 0,-1-1 0,1 1 0,-1 1 0,0-1 0,-1 0 0,0 1 0,0 0 0,0 0 0,-1 0 0,0 0 0,1 7 0,4 79 0,-8-73 0,2 0 0,1 1 0,0-1 0,2 0 0,0 0 0,10 27 0,-7-32 0,-1 1 0,-1 0 0,0 1 0,3 22 0,-8-36 0,1 1 0,-1-1 0,1 1 0,-1 0 0,0-1 0,-1 1 0,1-1 0,-1 1 0,1 0 0,-1-1 0,0 1 0,0-1 0,-1 0 0,1 1 0,-1-1 0,0 0 0,1 0 0,-2 0 0,1 0 0,0 0 0,0 0 0,-1-1 0,1 1 0,-1-1 0,0 0 0,0 0 0,-4 3 0,-10 3 0,-1 0 0,0-2 0,0 0 0,-1 0 0,1-2 0,-32 4 0,17-6 0,-1 0 0,-64-7 0,18-11 0,60 11 0,-1 0 0,-28-2 0,-158 6 0,113 2 0,75-1 0,0 1 0,0 1 0,0 1 0,0 1 0,0 0 0,1 1 0,-1 1 0,1 1 0,1 1 0,-1 0 0,1 1 0,1 1 0,-21 16 0,30-21 0,-1 0 0,1 0 0,-2-1 0,1 0 0,0 0 0,-1-1 0,0 0 0,1 0 0,-1-1 0,0 0 0,-12 0 0,-14 0 0,-58-3 0,41-1 0,37 1 0,6 2 0,-1-1 0,0-1 0,1 0 0,-1 0 0,-18-5 0,26 4 0,-1 1 0,0 0 0,1-1 0,-1 1 0,1-1 0,-1 0 0,1 0 0,0 0 0,-1 0 0,1 0 0,0 0 0,1-1 0,-1 1 0,0-1 0,1 1 0,-1-1 0,1 0 0,0 0 0,0 1 0,0-1 0,0 0 0,0 0 0,0-5 0,-1-8 0,0 0 0,1 0 0,0 0 0,1 0 0,1-1 0,1 1 0,6-28 0,-7 38 0,1 0 0,0 0 0,0 1 0,0-1 0,0 1 0,1-1 0,0 1 0,0 0 0,0 0 0,1 0 0,0 1 0,0-1 0,0 1 0,0 0 0,1 0 0,0 1 0,-1-1 0,1 1 0,1 0 0,-1 0 0,0 1 0,1-1 0,-1 1 0,8-2 0,23 0 0,0 0 0,0 3 0,65 5 0,-12-1 0,814-3 0,-884 0 0,-1-1 0,1-1 0,-1-1 0,1-1 0,-1 0 0,0-1 0,0-1 0,-1-1 0,1-1 0,-2 0 0,1-1 0,25-19 0,-11 7 0,-24 17 0,0-1 0,0 0 0,0 0 0,-1 0 0,1-1 0,-1 0 0,7-9 0,61-77-1365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9T14:46:18.8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4216 407 24575,'-5'-2'0,"0"0"0,0 0 0,0-1 0,0 1 0,1-1 0,-1 0 0,1-1 0,0 1 0,-1-1 0,2 0 0,-1 0 0,-3-4 0,-5-4 0,-101-79 0,104 84 0,1 1 0,0 0 0,-1 1 0,0 0 0,-1 0 0,1 1 0,-1 0 0,1 1 0,-1 0 0,0 0 0,-12 0 0,17 2 0,-1 0 0,1 1 0,-1 0 0,0 0 0,1 1 0,-1-1 0,1 1 0,-1 0 0,1 1 0,-1-1 0,1 1 0,0 0 0,0 1 0,0-1 0,0 1 0,0 0 0,0 0 0,1 0 0,-1 1 0,1 0 0,-7 7 0,3 0 0,-1 1 0,1 0 0,1 1 0,0-1 0,1 1 0,0 1 0,-5 17 0,10-26 0,-1 0 0,1 0 0,0 0 0,0 1 0,1-1 0,0 0 0,0 0 0,0 1 0,0-1 0,1 0 0,0 0 0,0 0 0,0 0 0,1 0 0,-1 0 0,1 0 0,1 0 0,-1-1 0,1 1 0,-1-1 0,1 1 0,7 6 0,-3-4 0,0-2 0,0 1 0,1-1 0,0 0 0,0-1 0,0 0 0,1 0 0,-1-1 0,1 0 0,0 0 0,0-1 0,0 0 0,10 1 0,16-1 0,-1-1 0,43-4 0,-19 1 0,3 2 0,50-3 0,-104 2 0,0-1 0,0 0 0,0-1 0,0 0 0,-1 0 0,1 0 0,-1-1 0,1 0 0,6-6 0,23-12 0,-32 20 0,0-1 0,1 1 0,-1-1 0,-1 0 0,1-1 0,0 1 0,-1-1 0,1 1 0,-1-1 0,0 0 0,0-1 0,-1 1 0,1 0 0,-1-1 0,0 1 0,0-1 0,-1 0 0,1 1 0,-1-1 0,0 0 0,0 0 0,0 0 0,-1 0 0,0 0 0,0 0 0,0 0 0,-1 0 0,0 0 0,-1-6 0,0 1 0,-1 0 0,0 0 0,0 1 0,-1-1 0,0 1 0,-1 0 0,0 0 0,0 0 0,-1 1 0,0 0 0,-1 0 0,0 0 0,-12-10 0,-32-17 0,-1 3 0,-2 2 0,-67-27 0,116 55 0,-11-4 0,0 0 0,-1 2 0,0 0 0,-32-3 0,-12-2 0,-13-2 0,-1 3 0,0 4 0,-102 7 0,41-1 0,41-4 0,-110 5 0,176 2 0,-1 1 0,1 2 0,0 1 0,1 1 0,0 2 0,1 0 0,-40 26 0,48-26 0,1 0 0,1 2 0,0 0 0,0 1 0,-26 32 0,-58 93 0,74-100 0,21-30 0,0 0 0,1 0 0,0 0 0,0 1 0,2 0 0,-1 0 0,1 0 0,1 0 0,0 0 0,-1 17 0,3-24 0,-1 0 0,1 0 0,0 0 0,1 0 0,-1 1 0,1-1 0,0 0 0,0 0 0,0 0 0,0 0 0,1-1 0,0 1 0,0 0 0,0-1 0,0 1 0,0-1 0,1 1 0,-1-1 0,1 0 0,0 0 0,0 0 0,0-1 0,0 1 0,1-1 0,-1 1 0,1-1 0,-1 0 0,1-1 0,0 1 0,0-1 0,6 2 0,4 0 0,1 0 0,0-1 0,0-1 0,0-1 0,-1 0 0,1-1 0,0 0 0,0-1 0,25-7 0,5-5 0,74-35 0,-102 42 0,-4 1 0,0 2 0,1 0 0,0 0 0,0 1 0,29-2 0,74 6 0,-66 0 0,-24 1 0,0 1 0,35 9 0,24 2 0,6 4 0,-66-12 0,1-1 0,29 2 0,-46-6 0,33 2 0,0-2 0,61-7 0,-92 4 0,1 0 0,0 0 0,-1-2 0,0 0 0,0 0 0,0-1 0,0 0 0,-1-1 0,1 0 0,-2-1 0,1-1 0,15-13 0,-19 15 0,-1 0 0,0-1 0,0 1 0,-1-1 0,0-1 0,0 1 0,3-8 0,-7 13 0,0-1 0,0 1 0,-1 0 0,1 0 0,-1 0 0,1 0 0,-1-1 0,0 1 0,0 0 0,0 0 0,0-1 0,0 1 0,0 0 0,-1 0 0,1-1 0,-1 1 0,0 0 0,0 0 0,1 0 0,-1 0 0,0 0 0,-1 0 0,1 0 0,0 0 0,-1 1 0,1-1 0,-1 0 0,1 1 0,-1-1 0,0 1 0,1-1 0,-4 0 0,-17-13 0,-2 2 0,1 0 0,-2 2 0,1 0 0,-36-9 0,27 14 0,0 1 0,-1 1 0,1 2 0,-1 2 0,-40 3 0,-6 0 0,-13-4 0,-82 4 0,151 0 0,0 2 0,1 1 0,-34 12 0,36-10 0,-1-1 0,1-1 0,-1-2 0,-31 4 0,-17-4 0,-94-9 0,143 2 0,1-1 0,-1-2 0,-35-13 0,36 11 0,-1 2 0,1 0 0,-34-6 0,-81-11 0,73 11 0,-3-1 0,32 5 0,0 2 0,-35-2 0,-98 10 0,-42-4 0,206 2 0,-1 0 0,0-1 0,1 1 0,-1 0 0,1-1 0,-1 0 0,1 1 0,-1-1 0,1 0 0,-1 0 0,1-1 0,0 1 0,0 0 0,-1-1 0,1 1 0,0-1 0,0 0 0,1 0 0,-1 0 0,0 0 0,0 0 0,1 0 0,0 0 0,-1 0 0,1-1 0,0 1 0,0-1 0,0 1 0,0-1 0,0 1 0,1-1 0,-1 1 0,1-1 0,0 1 0,0-1 0,0 0 0,0 1 0,0-1 0,0 0 0,1 1 0,-1-1 0,1 1 0,0-1 0,0 1 0,0-1 0,0 1 0,0 0 0,0-1 0,1 1 0,-1 0 0,1 0 0,0 0 0,-1 0 0,1 0 0,0 0 0,0 1 0,0-1 0,0 0 0,1 1 0,-1 0 0,3-2 0,4-1 0,0 0 0,1 1 0,-1 0 0,1 0 0,-1 1 0,1 0 0,0 1 0,12 0 0,86 4 0,-52 0 0,526-1 0,-328-3 0,-248 1 0,0 0 0,0 0 0,0 1 0,0-1 0,0 2 0,0-1 0,0 0 0,0 1 0,5 3 0,-8-4 0,-1 1 0,1 0 0,-1 0 0,1 0 0,-1 0 0,0 0 0,0 0 0,0 1 0,0-1 0,-1 1 0,1-1 0,0 1 0,-1 0 0,0 0 0,0-1 0,0 1 0,0 0 0,0 0 0,0 6 0,1 3 0,0 1 0,-1 0 0,-1-1 0,0 1 0,-1 0 0,-1-1 0,0 1 0,0-1 0,-7 21 0,1-13 0,0 0 0,-2-1 0,0 0 0,-24 33 0,2 1 0,26-42 0,0 0 0,0 0 0,-1-1 0,0 0 0,-1-1 0,0 0 0,-15 14 0,-10 5 0,28-23 0,1 0 0,-1-1 0,-1 1 0,1-1 0,0-1 0,-1 1 0,0-1 0,0 0 0,0 0 0,0-1 0,0 1 0,-1-1 0,-9 1 0,-35 2 0,0-3 0,-59-5 0,16 0 0,6 4 0,-86-3 0,152-2 0,0 0 0,-1-2 0,1 0 0,1-2 0,-31-14 0,33 13 0,-1 0 0,0 2 0,-1 0 0,1 2 0,-1 0 0,-29-3 0,-23 8 0,51 1 0,-1-1 0,1-1 0,-1-1 0,-34-8 0,11 0 0,34 8 0,0 0 0,0-1 0,0-1 0,0 0 0,1 0 0,0-1 0,-15-8 0,4 0 0,0 0 0,-1 2 0,-26-8 0,-13-7 0,55 23 0,1 0 0,0 0 0,0-1 0,0 0 0,0 0 0,1 0 0,0 0 0,0-1 0,-7-8 0,9 9 0,0-1 0,1 1 0,0-1 0,0 1 0,0-1 0,0 0 0,1 0 0,0 0 0,0 0 0,0 0 0,0 0 0,1 0 0,1-10 0,-1 7 0,1 0 0,0 0 0,0-1 0,1 1 0,0 0 0,0 1 0,1-1 0,0 0 0,1 1 0,-1 0 0,1-1 0,6-7 0,0 4 0,-1 1 0,1-1 0,1 2 0,0-1 0,1 1 0,12-7 0,-10 6 0,1 1 0,0 1 0,28-12 0,-35 17 0,-1 0 0,0-1 0,0 0 0,-1-1 0,8-6 0,-8 7 0,0-1 0,0 1 0,1 0 0,-1 0 0,1 1 0,10-5 0,-7 6 0,0-1 0,1 1 0,-1 1 0,0 0 0,1 0 0,-1 1 0,0 0 0,1 1 0,-1 0 0,0 1 0,0 0 0,1 0 0,16 8 0,-21-8 0,0 1 0,0 1 0,0-1 0,0 1 0,-1 0 0,1 0 0,-1 1 0,0 0 0,0 0 0,-1 0 0,1 0 0,-1 1 0,0 0 0,-1 0 0,0 0 0,0 0 0,0 0 0,0 0 0,-1 1 0,0 0 0,2 10 0,-2-1 0,0 0 0,-1 0 0,-1 0 0,0 0 0,-1 0 0,-1 0 0,-5 24 0,4-31 0,1 0 0,-1-1 0,-1 1 0,0-1 0,0 0 0,0 0 0,-1 0 0,0-1 0,-1 0 0,0 0 0,0 0 0,0 0 0,-1-1 0,-13 10 0,14-13 0,1 1 0,-1-1 0,-1-1 0,1 1 0,0-1 0,-1 0 0,1-1 0,-1 1 0,1-1 0,-1 0 0,0-1 0,-10 0 0,-6-2 0,1-1 0,-32-9 0,2 1 0,24 5 0,0-2 0,-37-14 0,43 13 0,0 1 0,0 1 0,-1 1 0,-36-4 0,-175-20 0,-47 26 0,161 6 0,106-1 0,0 0 0,0 2 0,0 0 0,0 0 0,1 1 0,-23 10 0,21-8 0,-1 0 0,0-1 0,-32 6 0,44-11 0,0 0 0,0 0 0,0 0 0,0 0 0,0-1 0,-1 0 0,1 1 0,1-2 0,-1 1 0,0 0 0,0-1 0,-6-3 0,10 5 0,-1-1 0,0 1 0,0-1 0,1 0 0,-1 1 0,0-1 0,1 0 0,-1 1 0,0-1 0,1 0 0,-1 0 0,1 0 0,-1 1 0,1-1 0,0 0 0,-1 0 0,1 0 0,0 0 0,0 0 0,-1 0 0,1-2 0,1 2 0,-1-1 0,1 0 0,-1 1 0,1-1 0,0 0 0,-1 1 0,1-1 0,0 1 0,0-1 0,0 1 0,0 0 0,1-1 0,-1 1 0,0 0 0,0 0 0,3-2 0,15-10 0,0 2 0,1 0 0,0 1 0,0 1 0,1 1 0,26-6 0,34-14 0,257-91 0,-283 105 0,1 3 0,0 2 0,1 2 0,73 1 0,-75 5 0,53 2 0,-99 0 0,0 0 0,0 1 0,0-1 0,0 2 0,-1-1 0,1 1 0,-1 1 0,0-1 0,9 6 0,-12-5 0,-1 0 0,0 0 0,0 1 0,0-1 0,-1 1 0,0-1 0,1 1 0,-2 0 0,1 1 0,-1-1 0,1 0 0,-2 1 0,1-1 0,0 1 0,-1-1 0,0 1 0,-1 0 0,1 0 0,-1-1 0,0 8 0,-1 1 0,1 0 0,-2 0 0,0 0 0,-1 0 0,0-1 0,-1 1 0,-7 16 0,-35 97 0,37-97 0,-1 0 0,-1 0 0,-2-1 0,-28 49 0,36-72 0,0-1 0,0 1 0,-1-1 0,0 0 0,-6 5 0,-19 17 0,16-12 0,-2 0 0,-22 16 0,-17 14 0,46-37 0,1-1 0,-1 0 0,-11 6 0,-17 11 0,23-14 0,-1-1 0,0-1 0,-1-1 0,0 0 0,0-1 0,0-1 0,-1-1 0,-29 5 0,9-2 0,-14 0 0,0-1 0,0-4 0,-77-4 0,25-1 0,80 4 0,1-2 0,-1-1 0,0 0 0,-31-9 0,47 9 0,0-1 0,0 0 0,1 0 0,0 0 0,-1-1 0,1-1 0,1 1 0,-1-1 0,1 0 0,0 0 0,0-1 0,0 0 0,1 0 0,-1-1 0,2 1 0,-7-11 0,5 6 0,1 0 0,0-1 0,0 0 0,1 0 0,1 0 0,0 0 0,0 0 0,2-1 0,-1 1 0,2-1 0,-1 1 0,2-1 0,0 1 0,0-1 0,1 1 0,1-1 0,0 1 0,0 0 0,1 0 0,1 1 0,10-20 0,1 8 0,2 0 0,1 1 0,0 1 0,2 1 0,0 1 0,1 0 0,32-19 0,-48 34 0,1 0 0,-1 1 0,1 0 0,-1 0 0,1 1 0,0 0 0,0 0 0,0 0 0,0 1 0,0 0 0,0 0 0,0 1 0,1 0 0,-1 1 0,0-1 0,0 1 0,0 0 0,0 1 0,0 0 0,0 0 0,13 6 0,83 39 0,-67-32 0,39 22 0,-37-15 0,0-2 0,2-1 0,0-2 0,52 14 0,-87-29 0,-1-1 0,1-1 0,0 1 0,-1 0 0,1-1 0,0 0 0,0 0 0,5-2 0,-4-2 0,-13-2 0,-14-1 0,-46-8 0,32 6 0,1 2 0,-1 2 0,-36-2 0,38 6 0,-168 4 0,120 13 340,59-11-1192,-43 6-1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9T14:40:30.9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9T14:40:33.26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9T14:41:15.49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174 738 24575,'19'-1'0,"0"-2"0,-1 0 0,0-1 0,27-9 0,10-2 0,19-3 0,-16 4 0,0 2 0,99-8 0,160 23 0,-246 12 0,-5-1 0,23 4 0,-66-12 0,1-1 0,39 4 0,344-7 0,-202-4 0,-181 2 0,160-7 0,-162 4 0,0-1 0,0-1 0,0 0 0,-1-2 0,0-1 0,27-13 0,-31 13 0,1 1 0,0 0 0,0 1 0,1 1 0,-1 1 0,1 1 0,23-1 0,140 4 0,-94 3 0,28-4 0,93 3 0,-107 13 0,-67-8 0,44 3 0,112-11 0,44 3 0,-220 1 0,0 0 0,0 1 0,23 9 0,-24-7 0,1-1 0,-1-1 0,31 5 0,-40-9 0,-1 1 0,0-1 0,0 0 0,0-1 0,0 1 0,0-1 0,1 0 0,-1 0 0,0 0 0,-1 0 0,1-1 0,0 0 0,0 0 0,-1 0 0,1 0 0,-1 0 0,1-1 0,-1 1 0,3-4 0,9-8 0,-1-1 0,0-1 0,-2 0 0,0 0 0,17-30 0,-27 42 0,0 0 0,0-1 0,-1 1 0,1 0 0,-1-1 0,0 1 0,0 0 0,0-1 0,-1 0 0,0 1 0,0-1 0,0 1 0,0-1 0,-1 1 0,1-1 0,-1 1 0,0-1 0,-1 1 0,1 0 0,-1 0 0,0-1 0,0 1 0,0 0 0,0 0 0,-1 1 0,0-1 0,1 0 0,-1 1 0,-1 0 0,1 0 0,-6-5 0,2 4 0,-1-1 0,1 1 0,-1 0 0,0 1 0,0 0 0,0 0 0,0 0 0,-15-1 0,12 2 0,0-1 0,0 0 0,0-1 0,-17-8 0,15 5 0,0 1 0,-1 1 0,0 0 0,0 1 0,0 0 0,0 1 0,-29-2 0,-107 5 0,76 3 0,30-2 0,20 0 0,-1-1 0,1 0 0,0-2 0,-1-1 0,-30-8 0,25 4 0,1 1 0,-1 1 0,-49-2 0,-95 9 0,67 0 0,-360-2 0,445-1 0,1-2 0,-1 0 0,0-2 0,1 0 0,-28-11 0,26 8 0,0 1 0,0 1 0,-1 1 0,-26-3 0,-280 7 0,158 3 0,151-1 0,0 1 0,0 1 0,-24 7 0,20-4 0,-43 4 0,-73-9 0,-17 0 0,131 3 0,-45 12 0,34-6 0,-63 21 0,77-22 0,0-1 0,0-1 0,0-1 0,-44 4 0,-307-9 0,181-3 0,185 2 0,0 0 0,0 1 0,0 0 0,0 0 0,0 1 0,-16 5 0,22-5 0,0-1 0,0 1 0,0-1 0,0 1 0,0 0 0,0 0 0,0 1 0,1-1 0,-1 0 0,1 1 0,-1 0 0,1-1 0,0 1 0,0 0 0,0 0 0,1 0 0,-1 1 0,1-1 0,0 0 0,-2 6 0,0 8 0,0 1 0,1 0 0,1-1 0,1 1 0,0 0 0,2-1 0,0 1 0,1-1 0,0 1 0,1-1 0,2 0 0,-1-1 0,2 1 0,0-1 0,1 0 0,11 16 0,-4-11 0,-10-13 0,1 0 0,0 0 0,14 13 0,-16-18 0,0 0 0,0 0 0,0-1 0,0 0 0,0 1 0,1-2 0,-1 1 0,0 0 0,1-1 0,0 0 0,6 1 0,41 2 0,0-1 0,68-7 0,-10 0 0,-54 3 0,-27 0 0,0 0 0,1 2 0,-2 1 0,54 12 0,51 20 0,109 30 0,-190-52 0,11 2 0,0-2 0,1-3 0,101 1 0,-79-9 0,95-4 0,-101-13 0,-59 11 0,0 1 0,25-3 0,-6 5 0,-5 1 0,56-10 0,-45 3 0,84-1 0,-46 4 0,-57 2 0,44-13 0,-23 5 0,-2 1 0,-7 1 0,1 2 0,64-4 0,2 13 0,55-3 0,-144-2 0,1 0 0,-2-2 0,1 1 0,29-14 0,-31 11 0,1 1 0,-1 1 0,1 0 0,0 1 0,26-2 0,23 4 0,-33 1 0,-1 0 0,42-8 0,-8-1 0,0 3 0,126 4 0,-177 3 0,8-2 0,0-1 0,-1-1 0,1 0 0,-1-2 0,0 0 0,39-19 0,-49 21 0,-3 0 0,0-1 0,-1 1 0,1-1 0,-1-1 0,0 1 0,-1-1 0,0-1 0,0 1 0,0-1 0,0 0 0,-1 0 0,0-1 0,-1 1 0,0-1 0,0 0 0,4-12 0,-2 4 0,-1-1 0,0 0 0,-2 0 0,1 0 0,-2 0 0,0 0 0,-2-27 0,0 39 0,0-1 0,-1 1 0,0 0 0,0-1 0,0 1 0,-1 0 0,0-1 0,0 1 0,0 0 0,0 0 0,-1 0 0,0 1 0,0-1 0,0 1 0,-1 0 0,1-1 0,-1 1 0,0 1 0,0-1 0,-5-3 0,-6-1 0,0 0 0,0 0 0,-1 2 0,1 0 0,-19-4 0,-14-6 0,1 1 0,-1 3 0,-63-9 0,60 12 0,-46 0 0,72 8 0,-1-1 0,-48-10 0,42 4 0,0 2 0,0 2 0,-38-1 0,-101 6 0,61 2 0,72-3 0,0-1 0,1-2 0,-64-13 0,54 8 0,-1 2 0,0 2 0,0 3 0,-51 4 0,1-1 0,-838-2 0,915 2 0,0 0 0,0 1 0,-24 7 0,21-4 0,-45 4 0,-313-7 0,197-5 0,-384 2 0,561 0 0,4 0 0,0 1 0,0-1 0,-1 0 0,1 0 0,0-1 0,0 1 0,0-1 0,0 0 0,-1 0 0,1 0 0,1-1 0,-1 0 0,0 1 0,-4-3 0,8 3 0,0 1 0,0 0 0,0 0 0,0 0 0,0 0 0,0 0 0,-1-1 0,1 1 0,0 0 0,0 0 0,0 0 0,0 0 0,0 0 0,0-1 0,0 1 0,0 0 0,0 0 0,0 0 0,0-1 0,0 1 0,0 0 0,0 0 0,0 0 0,0 0 0,0-1 0,0 1 0,0 0 0,0 0 0,0 0 0,0 0 0,0-1 0,0 1 0,0 0 0,1 0 0,-1 0 0,0 0 0,0-1 0,0 1 0,0 0 0,0 0 0,0 0 0,1 0 0,10-5 0,13 0 0,214-45 0,-176 34 0,1 2 0,1 3 0,82-4 0,91 16-1365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9T14:42:09.33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4076 575 24575,'-1'85'0,"3"96"0,-2-176 0,1 0 0,0 0 0,0 0 0,0 0 0,0 0 0,1-1 0,-1 1 0,1 0 0,1-1 0,-1 1 0,1-1 0,-1 0 0,1 1 0,0-1 0,1-1 0,6 8 0,-6-9 0,0 1 0,0-1 0,1 0 0,-1 0 0,0 0 0,1 0 0,0-1 0,-1 0 0,1 0 0,0 0 0,-1-1 0,1 1 0,0-1 0,0 0 0,-1-1 0,1 1 0,8-2 0,8-3 0,-1 0 0,0-1 0,0-1 0,-1-1 0,0-1 0,-1 0 0,1-2 0,-2 0 0,0-1 0,0 0 0,-1-1 0,22-24 0,-32 30 0,-1-1 0,0 1 0,0-1 0,-1 0 0,0 0 0,-1 0 0,0-1 0,0 1 0,0-1 0,1-15 0,-3 20 0,0-1 0,-1 1 0,0 0 0,0-1 0,0 1 0,0 0 0,-1-1 0,0 1 0,0 0 0,0 0 0,0 0 0,-1-1 0,1 1 0,-1 0 0,0 1 0,0-1 0,-1 0 0,1 1 0,-1-1 0,0 1 0,0 0 0,0 0 0,-6-5 0,-17-8 0,0 1 0,-50-19 0,-28-14 0,93 41 0,-6-2 0,0 0 0,0-2 0,1 0 0,1-1 0,0 0 0,-26-29 0,-30-41 0,67 77 0,-1 0 0,0 0 0,0 0 0,0 1 0,-1 0 0,1-1 0,-1 2 0,0-1 0,-12-5 0,-65-19 0,32 12 0,48 15 0,0 0 0,0 0 0,0 0 0,0 0 0,0 0 0,0 1 0,-1-1 0,1 1 0,0 0 0,0 0 0,0 0 0,0 1 0,-1-1 0,1 1 0,-5 1 0,6-1 0,0 0 0,0 1 0,0-1 0,0 1 0,1 0 0,-1-1 0,0 1 0,1 0 0,-1 0 0,1 0 0,0 0 0,0 0 0,0 1 0,0-1 0,0 0 0,0 0 0,0 1 0,1-1 0,-1 1 0,1-1 0,-1 4 0,-1 22 0,1 0 0,1 1 0,2 0 0,1-1 0,11 51 0,-6-37 0,4 67 0,-10-74 0,1 1 0,2-1 0,2-1 0,1 1 0,1-1 0,2-1 0,21 44 0,-32-76 0,0 0 0,0 0 0,1-1 0,-1 1 0,0 0 0,1 0 0,-1-1 0,1 1 0,-1 0 0,1 0 0,-1-1 0,1 1 0,-1-1 0,1 1 0,0 0 0,-1-1 0,1 1 0,0-1 0,0 1 0,-1-1 0,1 0 0,0 1 0,1-1 0,-2 0 0,1-1 0,0 1 0,-1-1 0,1 1 0,-1-1 0,1 1 0,-1-1 0,0 0 0,1 1 0,-1-1 0,0 0 0,1 1 0,-1-1 0,0 0 0,0 1 0,1-1 0,-1 0 0,0 0 0,0-1 0,2-43 0,-3 37 0,-1 1 0,0-1 0,0 1 0,0 0 0,-1 0 0,0 0 0,-1 0 0,1 0 0,-1 1 0,-1-1 0,1 1 0,-1 0 0,0 0 0,-1 1 0,1 0 0,-1 0 0,0 0 0,0 0 0,0 1 0,-14-6 0,5 2 0,0 1 0,-1 0 0,0 2 0,0 0 0,0 0 0,-1 2 0,0 0 0,-23-1 0,-180 6 0,71 1 0,143-4 0,0 1 0,0 1 0,0-1 0,0 1 0,0 0 0,0 0 0,0 1 0,1 0 0,-12 4 0,16-5 0,-1 1 0,1-1 0,-1 0 0,1 1 0,-1-1 0,1 1 0,0 0 0,0-1 0,0 1 0,-1 0 0,2-1 0,-1 1 0,0 0 0,0 0 0,1 0 0,-1 0 0,1 0 0,-1 0 0,1 0 0,0 0 0,0 0 0,0 0 0,0 0 0,0 0 0,0 0 0,1 0 0,-1 0 0,1 0 0,-1 0 0,1 0 0,0 0 0,1 2 0,2 7 0,1-1 0,0 0 0,0-1 0,1 1 0,0-1 0,1 0 0,0-1 0,1 1 0,-1-1 0,2-1 0,-1 0 0,1 0 0,0 0 0,0-1 0,1-1 0,-1 1 0,1-2 0,1 1 0,-1-1 0,1-1 0,12 3 0,-10-4 0,1-1 0,0 0 0,-1-1 0,1 0 0,20-4 0,-31 4 0,1-1 0,-1 0 0,0 0 0,1-1 0,-1 1 0,0 0 0,0-1 0,0 0 0,0 0 0,0 0 0,-1 0 0,1 0 0,-1-1 0,1 1 0,-1-1 0,0 1 0,0-1 0,0 0 0,0 0 0,0 0 0,-1 0 0,1 0 0,-1-1 0,0 1 0,0 0 0,1-7 0,1-7 0,-1 0 0,-1 0 0,0-1 0,-1 1 0,-1 0 0,-1 0 0,0-1 0,-8-27 0,7 36 0,0-1 0,0 1 0,-1 0 0,-1 0 0,1 0 0,-1 0 0,-1 1 0,1 0 0,-1 0 0,-1 0 0,0 1 0,0 0 0,0 0 0,-1 1 0,0 0 0,-12-8 0,-50-27 0,49 27 0,0 1 0,-1 1 0,-38-14 0,-10-1 0,51 19 0,0 0 0,0 1 0,-1 1 0,0 1 0,0 1 0,-21-2 0,30 5 0,-1 1 0,1 0 0,0 0 0,-1 2 0,-16 2 0,25-3 0,1 0 0,-1 0 0,0 0 0,1 0 0,-1 0 0,1 1 0,0-1 0,-1 1 0,1 0 0,0 0 0,0-1 0,0 1 0,0 1 0,0-1 0,0 0 0,1 0 0,-1 1 0,1-1 0,0 1 0,-1-1 0,1 1 0,0-1 0,0 1 0,1 0 0,-1 0 0,1-1 0,-1 5 0,0-1 0,1 0 0,0 0 0,0 0 0,1 0 0,0 0 0,0 0 0,0 0 0,1-1 0,-1 1 0,2 0 0,-1-1 0,0 0 0,6 9 0,-3-7 0,1 1 0,0-1 0,0 0 0,1-1 0,-1 1 0,1-1 0,1-1 0,9 7 0,-5-5 0,1 0 0,0-1 0,0 0 0,1-1 0,0-1 0,0 0 0,0 0 0,0-2 0,0 0 0,1 0 0,15-1 0,-6-3 0,0-2 0,-1 0 0,0-1 0,0-1 0,0-1 0,-1-1 0,0-1 0,36-21 0,-50 24 0,0 1 0,-1-1 0,0-1 0,0 1 0,0-1 0,-1 0 0,0-1 0,0 1 0,8-18 0,0-3 0,17-49 0,-21 50 0,6-22 0,10-57 0,-17 69 0,15-69 0,-24 104 0,1 1 0,-1-1 0,0 1 0,0-1 0,0 1 0,0-1 0,0 0 0,0 1 0,0-1 0,0 1 0,0-1 0,-1 1 0,1-1 0,-1 1 0,1-1 0,-1 1 0,0-1 0,0 1 0,1-1 0,-1 1 0,0 0 0,0 0 0,0-1 0,0 1 0,0 0 0,-1 0 0,1 0 0,0 0 0,-1 0 0,1 1 0,0-1 0,-1 0 0,1 1 0,-1-1 0,1 0 0,-1 1 0,1 0 0,-3-1 0,-7-1 0,0 0 0,0 1 0,0 1 0,-16 0 0,15 0 0,-14 1 0,-1 1 0,1 1 0,0 1 0,-49 14 0,57-12 0,1 1 0,1 0 0,-1 1 0,1 0 0,1 2 0,0 0 0,0 0 0,-15 15 0,9-7 0,-1-1 0,-41 24 0,-21 15 0,38-20 0,-85 51 0,107-76 0,-1 0 0,0-2 0,-1-1 0,-30 5 0,-41 14 0,74-20 0,0-1 0,-27 3 0,24-5 0,-43 12 0,-84 28 0,44-14 0,106-29 0,-1 0 0,1 0 0,0 1 0,-1-1 0,1 1 0,0 0 0,0-1 0,0 1 0,1 1 0,-1-1 0,0 0 0,1 1 0,-1-1 0,1 1 0,0 0 0,0 0 0,0 0 0,0 0 0,1 0 0,-1 0 0,1 0 0,-1 0 0,1 1 0,0-1 0,1 1 0,-1-1 0,1 1 0,-1-1 0,1 1 0,0-1 0,1 5 0,-1 1 0,2 0 0,-1 0 0,1 0 0,1 0 0,-1 0 0,2 0 0,-1-1 0,1 1 0,0-1 0,11 15 0,5 3 0,1-1 0,1-1 0,1-1 0,42 33 0,-57-49 0,1-1 0,0 0 0,0 0 0,0-1 0,1-1 0,13 6 0,-16-8 0,-1-1 0,1 0 0,-1 0 0,1 0 0,-1-1 0,1 0 0,0 0 0,-1-1 0,1 0 0,-1 0 0,10-3 0,18-4 0,0 1 0,1 2 0,44-2 0,108 8 0,-72 2 0,-75-2 0,-19 0 0,1-1 0,37-4 0,-54 3 0,1 0 0,0-1 0,0 1 0,-1-1 0,1 0 0,-1 0 0,0-1 0,1 0 0,-1 0 0,0 0 0,-1 0 0,1-1 0,0 0 0,6-7 0,-3 0 0,0 0 0,-1 0 0,0-1 0,-1 1 0,0-1 0,-1-1 0,0 1 0,-1-1 0,-1 0 0,3-16 0,-5 24 0,0 0 0,-1 0 0,0 0 0,1 0 0,-2 0 0,1 0 0,0 0 0,-1 0 0,0 1 0,0-1 0,-1 0 0,1 0 0,-1 1 0,0-1 0,0 1 0,-1 0 0,1-1 0,-1 1 0,0 0 0,0 0 0,-1 1 0,1-1 0,-1 1 0,1 0 0,-1-1 0,0 2 0,0-1 0,0 0 0,-1 1 0,-7-3 0,-12-4 0,-1 1 0,0 1 0,-1 1 0,-33-3 0,-106 4 0,114 7 0,-64 13 0,65-7 0,-69 2 0,73-9 0,12 1 0,-60-7 0,84 4 0,1 0 0,0-1 0,-1 0 0,1-1 0,0 0 0,0-1 0,1 0 0,-1 0 0,1-1 0,0 0 0,-8-6 0,4 1 0,1-1 0,0 0 0,1-1 0,0 0 0,1 0 0,0-1 0,1 0 0,1 0 0,0-1 0,-6-16 0,-23-34 0,36 63 0,0 1 0,0-1 0,0 1 0,0-1 0,1 1 0,-1-1 0,0 1 0,0-1 0,0 1 0,1-1 0,-1 1 0,0-1 0,1 1 0,-1-1 0,0 1 0,1 0 0,-1-1 0,1 1 0,-1-1 0,0 1 0,1 0 0,-1 0 0,1-1 0,-1 1 0,1 0 0,-1 0 0,1-1 0,-1 1 0,1 0 0,-1 0 0,1 0 0,0 0 0,-1 0 0,1 0 0,-1 0 0,1 0 0,-1 0 0,1 0 0,-1 0 0,2 0 0,30-1 0,-28 1 0,371 7 0,-369-7 0,50 4 0,-54-4 0,-1 0 0,1 0 0,-1 1 0,1-1 0,-1 0 0,1 1 0,-1-1 0,1 1 0,-1-1 0,0 1 0,1 0 0,-1-1 0,0 1 0,1 0 0,-1 0 0,0 0 0,0 0 0,0 0 0,0 0 0,0 0 0,0 1 0,0-1 0,0 0 0,-1 1 0,1-1 0,0 0 0,-1 1 0,1-1 0,-1 1 0,1 1 0,-2 1 0,-1 0 0,0 0 0,0-1 0,0 1 0,0 0 0,-1-1 0,1 0 0,-1 0 0,0 0 0,0 0 0,0 0 0,0 0 0,-5 2 0,-9 11 0,-3 7 0,8-8 0,-2 0 0,0-1 0,0-1 0,-1 0 0,-17 11 0,9-8 0,1 1 0,0 1 0,1 1 0,-23 28 0,20-21 0,-53 43 0,68-63 0,-1 0 0,0 0 0,0-1 0,0-1 0,-1 0 0,-17 5 0,-70 10 0,66-14 0,-58 7 0,-35 7 0,59-4 0,-1-3 0,0-3 0,-88 2 0,92-11 0,-107-3 0,153 0 0,-1 0 0,1-2 0,0 0 0,-27-12 0,29 10 0,-1 1 0,0 1 0,1 0 0,-2 2 0,-25-4 0,0 5 0,21 2 0,0-1 0,0-1 0,-27-7 0,15 3 0,0 1 0,0 1 0,-54 2 0,-8-1 0,80 2 0,1-1 0,-1 0 0,1-1 0,-1 0 0,1-1 0,0-1 0,0 0 0,1-1 0,-1-1 0,-19-12 0,-14-9 0,41 26 0,0-1 0,0 0 0,0 0 0,1 0 0,-1-1 0,1 0 0,0 0 0,0 0 0,1-1 0,-1 0 0,1 0 0,-5-7 0,-1-5 0,-2-2 0,2 1 0,0-1 0,-13-39 0,21 52 0,1 1 0,0-1 0,0 0 0,0 0 0,0 0 0,1 0 0,0 0 0,1 0 0,-1 0 0,1 0 0,0 0 0,1 0 0,-1 0 0,1 1 0,0-1 0,1 1 0,-1-1 0,7-8 0,-6 10 0,1 0 0,-1 0 0,1 0 0,0 1 0,1-1 0,-1 1 0,0 0 0,1 1 0,0-1 0,-1 1 0,1 0 0,0 0 0,0 0 0,0 1 0,1-1 0,-1 1 0,10 0 0,10-1 0,1 1 0,38 5 0,-27-2 0,15 0 0,0 3 0,56 11 0,-40 0 0,-31-6 0,0-2 0,0-2 0,41 2 0,-60-8 0,282-2 0,-278-1 0,1-1 0,-1-1 0,43-16 0,-41 13 0,0 0 0,45-6 0,21 8 0,-61 6 0,-1-2 0,41-7 0,22-5 0,-62 11 0,58-14 0,-63 10 0,38-5 0,-53 11 0,0 0 0,0 0 0,0 1 0,0 1 0,0-1 0,0 1 0,13 4 0,-21-5 0,0 0 0,-1 1 0,1-1 0,0 0 0,-1 0 0,1 1 0,0-1 0,-1 0 0,1 1 0,-1-1 0,1 0 0,-1 1 0,1-1 0,-1 1 0,1-1 0,-1 1 0,1 0 0,-1-1 0,1 1 0,-1-1 0,0 1 0,1 0 0,-1-1 0,0 1 0,0 0 0,0-1 0,1 1 0,-1 0 0,0-1 0,0 1 0,0 0 0,0 2 0,-1-1 0,1 0 0,-1 0 0,0 0 0,0 0 0,0 0 0,1 0 0,-2 0 0,1 0 0,-2 2 0,-3 3 0,0 0 0,0 0 0,-1 0 0,-9 6 0,5-5 0,0-2 0,-1 0 0,0 0 0,0-1 0,0-1 0,-1 0 0,0 0 0,1-1 0,-1-1 0,-17 1 0,-21 0 0,-68-6 0,48 0 0,35 3 0,1-2 0,-60-10 0,33 2 0,0 3 0,-1 3 0,-63 3 0,48 2 0,-97-13 0,36-1 0,-214 6 0,361 9 0,-1-1 0,-1 1 0,1 1 0,0 0 0,-1 0 0,1 0 0,9 7 0,6 2 0,15 4 0,0-2 0,69 17 0,-70-23 0,0 3 0,0 0 0,51 27 0,-73-32 0,0 0 0,1-1 0,-1 0 0,1-1 0,0 0 0,0-2 0,0 1 0,1-2 0,-1 0 0,24-2 0,15-4 0,87-21 0,-86 15 0,237-47 0,-257 48-1365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9T14:42:25.18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4235 704 24575,'1'0'0,"0"0"0,1-1 0,-1 1 0,0-1 0,0 1 0,0-1 0,0 1 0,0-1 0,0 1 0,0-1 0,0 0 0,0 0 0,0 0 0,0 1 0,-1-1 0,1 0 0,0 0 0,-1 0 0,1 0 0,0 0 0,-1 0 0,1-1 0,-1 1 0,0 0 0,1 0 0,-1-3 0,8-34 0,-8 34 0,1-8 0,0 0 0,-1 0 0,0-1 0,-1 1 0,0 0 0,-1 0 0,-1 0 0,0 0 0,0 0 0,-1 0 0,-1 1 0,0 0 0,0 0 0,-1 0 0,-1 1 0,0-1 0,0 2 0,-1-1 0,-10-10 0,1 2 0,0-1 0,-1 0 0,-21-16 0,33 30 0,0 0 0,-1 1 0,0 0 0,0 0 0,0 1 0,0-1 0,-1 2 0,1-1 0,-1 1 0,-14-2 0,-59-2 0,72 6 0,0 0 0,0 0 0,0 1 0,0 1 0,0-1 0,-14 6 0,20-5 0,0-1 0,0 1 0,0 0 0,1 0 0,-1 1 0,1-1 0,-1 0 0,1 1 0,0-1 0,0 1 0,0 0 0,1 0 0,-1 0 0,0 0 0,1 0 0,0 0 0,0 0 0,0 0 0,0 0 0,-1 6 0,0 8 0,0-1 0,1 32 0,1-39 0,1 17 0,1-1 0,2 0 0,0 0 0,1 0 0,2-1 0,15 42 0,-14-42 0,-1 1 0,5 32 0,-9-34 0,2-1 0,0 0 0,12 28 0,-3-14 0,-8-20 0,1 0 0,0 0 0,17 25 0,-21-37 0,0 1 0,1-1 0,0-1 0,-1 1 0,1 0 0,0-1 0,1 0 0,-1 0 0,0 0 0,1 0 0,0-1 0,0 0 0,0 0 0,0 0 0,0-1 0,8 2 0,13 0 0,1-1 0,-1-1 0,0-1 0,34-5 0,-57 5 0,0 0 0,-1-1 0,1 1 0,0 0 0,-1-1 0,1 0 0,-1 0 0,1 1 0,-1-1 0,1-1 0,-1 1 0,0 0 0,1-1 0,-1 1 0,0-1 0,0 1 0,0-1 0,0 0 0,0 0 0,-1 0 0,1 0 0,0 0 0,-1-1 0,0 1 0,1 0 0,-1-1 0,0 1 0,0-1 0,-1 1 0,2-4 0,-2 2 0,0 0 0,0 0 0,-1-1 0,0 1 0,1 0 0,-1 0 0,-1 0 0,1 0 0,0 0 0,-1 0 0,0 1 0,0-1 0,0 0 0,0 1 0,-1 0 0,0-1 0,1 1 0,-7-5 0,-10-8 0,-1 1 0,0 1 0,-33-17 0,-7-6 0,17 11 0,-72-30 0,63 32 0,5 5 0,34 15 0,1-1 0,-1 0 0,2-1 0,-14-8 0,8 4 0,1 1 0,-2 0 0,1 1 0,-1 1 0,0 1 0,-1 1 0,1 0 0,-1 1 0,-23-1 0,-26 0 0,-85 5 0,80 2 0,24-2 0,0 0 0,-62 7 0,94-4 0,0 0 0,1 1 0,-1 0 0,1 2 0,0 0 0,0 0 0,-21 14 0,6-3 0,-41 16 0,42-20 0,-43 25 0,63-33 0,1 2 0,0-1 0,0 2 0,1-1 0,0 1 0,0 0 0,1 1 0,-9 12 0,-22 27 0,28-37 0,0 1 0,1 0 0,0 0 0,1 0 0,0 1 0,-6 15 0,13-26 0,0 1 0,0 0 0,1 1 0,-1-1 0,1 0 0,-1 0 0,1 0 0,0 0 0,0 0 0,1 0 0,-1 0 0,1 0 0,-1 0 0,2 4 0,0-3 0,0-1 0,0 1 0,0-1 0,0 0 0,1 1 0,0-1 0,-1 0 0,1 0 0,0-1 0,0 1 0,1-1 0,-1 1 0,6 2 0,9 5 0,1-1 0,0-1 0,1-1 0,0 0 0,25 4 0,104 13 0,1-13 0,183-9 0,-152-5 0,-148 4 0,-6-1 0,54-5 0,-71 4 0,-1-1 0,0-1 0,0 1 0,0-1 0,0-1 0,-1 0 0,1 0 0,-1-1 0,12-8 0,-10 5 0,-1 0 0,0-1 0,-1 0 0,0 0 0,-1-1 0,0 1 0,0-2 0,6-11 0,-10 16 0,0 0 0,-1 0 0,1 0 0,-1 0 0,-1 0 0,1-1 0,-1 1 0,0-1 0,0 1 0,-1-1 0,0 1 0,0-1 0,0 1 0,-1-1 0,0 1 0,-4-12 0,4 14 0,-1 1 0,0 0 0,0 0 0,0 0 0,-1 1 0,1-1 0,-1 0 0,1 1 0,-1 0 0,0-1 0,0 1 0,0 0 0,0 1 0,0-1 0,-1 0 0,1 1 0,0 0 0,-1 0 0,1 0 0,-1 0 0,1 0 0,-8 0 0,-9 0 0,-1 0 0,-38 3 0,34 0 0,-33 2 0,-89 17 0,101-14 0,-1-1 0,1-3 0,-1-2 0,-67-6 0,-37-24 0,-44 26 0,5 1 0,186 2 0,0 0 0,0-1 0,0 1 0,0-1 0,-1 0 0,1 0 0,1-1 0,-1 1 0,0-1 0,0 0 0,0 0 0,1 0 0,-1-1 0,1 1 0,0-1 0,0 0 0,0 0 0,0 0 0,0 0 0,1 0 0,-5-8 0,3 3 0,0-1 0,1-1 0,1 1 0,-1 0 0,1-1 0,1 1 0,0-1 0,0-14 0,1 9 0,0-1 0,1 1 0,1-1 0,1 1 0,0 0 0,1 0 0,0 1 0,2-1 0,-1 1 0,2 0 0,14-24 0,-12 18 0,0 0 0,-1-1 0,-1 0 0,9-43 0,-15 60 0,0 0 0,0 0 0,0 0 0,1 0 0,-1 1 0,1-1 0,0 0 0,0 1 0,0 0 0,1-1 0,-1 1 0,1 0 0,-1 0 0,1 1 0,0-1 0,1 0 0,-1 1 0,0 0 0,1 0 0,-1 0 0,1 0 0,-1 0 0,5 0 0,2-1 0,-1 1 0,1 0 0,0 1 0,0 0 0,0 1 0,0 0 0,0 1 0,12 2 0,-6 0 0,0 2 0,0 0 0,-1 1 0,1 1 0,-2 0 0,20 12 0,8 4 0,-1 0 0,-33-17 0,2-1 0,-1 0 0,0 0 0,1-1 0,0 0 0,0-1 0,0 0 0,12 2 0,8-3 0,0-1 0,0-2 0,0-1 0,0-1 0,52-12 0,-47 8 0,47-11 0,-76 16 0,1 0 0,-1-1 0,1 0 0,-1 0 0,0-1 0,0 1 0,0-1 0,-1-1 0,8-7 0,-5 6 0,0-1 0,0 1 0,0 0 0,1 1 0,11-5 0,-9 4 0,0-1 0,19-13 0,-27 18 0,-1-1 0,1 1 0,-1-1 0,0 0 0,1 1 0,-1-1 0,0 0 0,-1 0 0,1 0 0,0-1 0,-1 1 0,0 0 0,0-1 0,1-4 0,-1 4 0,-1 1 0,0-1 0,-1 1 0,1 0 0,-1-1 0,1 1 0,-1-1 0,0 1 0,0 0 0,-1-1 0,1 1 0,0 0 0,-1 0 0,0 0 0,0 0 0,0 0 0,0 1 0,-1-1 0,1 1 0,0-1 0,-1 1 0,0 0 0,0 0 0,0 0 0,-4-2 0,-9-5 0,0 0 0,0 1 0,-24-8 0,39 16 0,-47-16 0,-1 2 0,0 3 0,-74-9 0,-154 5 0,233 15 0,0 1 0,0 3 0,1 1 0,0 3 0,0 1 0,0 2 0,-77 32 0,79-22 0,-62 42 0,72-42 0,21-13 0,-1 1 0,1 0 0,1 0 0,0 1 0,-8 12 0,-13 14 0,-146 136 0,143-144 0,-2-1 0,-1-2 0,-63 33 0,65-41 0,-4 3 0,0-2 0,-1-1 0,-60 16 0,95-32 0,0 0 0,1 0 0,-1 0 0,1 1 0,-1-1 0,1 1 0,0 0 0,-1 0 0,1 0 0,0 0 0,0 0 0,1 1 0,-1-1 0,0 1 0,1 0 0,0 0 0,-1 0 0,1 0 0,0 0 0,1 1 0,-1-1 0,-2 6 0,3-3 0,0 0 0,0-1 0,0 1 0,1 0 0,0 0 0,0 0 0,0-1 0,1 1 0,0 0 0,0 0 0,0-1 0,1 1 0,0-1 0,3 8 0,2-2 0,0 1 0,1-1 0,1 0 0,0 0 0,0-1 0,1 0 0,0-1 0,13 10 0,10 9 0,-27-22 0,1 0 0,0-1 0,1 0 0,-1-1 0,1 1 0,0-1 0,0-1 0,0 0 0,0 0 0,18 4 0,-13-5 0,0-1 0,1 0 0,-1-1 0,1 0 0,-1-1 0,21-4 0,-5-2 0,-1-1 0,-1-1 0,0-2 0,0 0 0,49-30 0,-61 32 0,-1-1 0,0 0 0,-1-1 0,24-24 0,-31 29 0,-1-1 0,0 1 0,-1-1 0,0 0 0,0 0 0,0 0 0,-1-1 0,0 1 0,0-1 0,-1 0 0,0 0 0,2-12 0,-3 8 0,-1 0 0,1 0 0,-2 0 0,0 0 0,0 0 0,-1 0 0,-1 0 0,0 0 0,-8-19 0,8 23 0,-2 0 0,1 0 0,-1 1 0,0-1 0,0 1 0,-1 0 0,0 1 0,0-1 0,-1 1 0,0 1 0,0-1 0,0 1 0,-16-8 0,-40-14 0,-1 2 0,-1 4 0,-86-17 0,59 15 0,26 5 0,-1 4 0,0 2 0,-1 3 0,-84 0 0,81 9 0,-93 4 0,160-3 0,1-1 0,0 1 0,-1 0 0,1 0 0,0 0 0,0 0 0,0 0 0,0 1 0,0-1 0,0 1 0,1 0 0,-1 0 0,0 0 0,1 0 0,-1 0 0,1 1 0,0-1 0,0 1 0,0-1 0,0 1 0,0 0 0,1 0 0,-1 0 0,1 0 0,0 0 0,0 0 0,0 0 0,0 1 0,0 3 0,-2 11 0,1 0 0,1 0 0,1 0 0,3 24 0,-2-12 0,0-25 0,1 41 0,-2 1 0,-11 88 0,-8-40 0,-9 63 0,27-152 0,0 0 0,0 0 0,1 0 0,0 0 0,0-1 0,1 1 0,-1 0 0,1 0 0,1 0 0,-1 0 0,1-1 0,0 1 0,0-1 0,4 7 0,-3-8 0,0-1 0,0 1 0,1-1 0,-1 1 0,1-1 0,0 0 0,-1 0 0,2-1 0,-1 1 0,0-1 0,0 0 0,1 0 0,-1 0 0,1-1 0,0 1 0,-1-1 0,1 0 0,5 0 0,40 3 0,1-1 0,74-6 0,-49 0 0,-63 2 0,0 0 0,-1-1 0,0-1 0,0 0 0,0-1 0,0 0 0,0-1 0,-1 0 0,1-1 0,-2 0 0,1-1 0,-1 0 0,1 0 0,-2-1 0,15-15 0,-20 19 0,-1-1 0,1 1 0,-1-1 0,0 0 0,0 0 0,0 0 0,-1 0 0,0-1 0,0 1 0,0-1 0,0 1 0,-1-1 0,0 0 0,-1 1 0,1-1 0,-1 0 0,0 0 0,0 1 0,-1-1 0,1 0 0,-1 0 0,-1 1 0,1-1 0,-1 1 0,0-1 0,-5-9 0,1 3 0,-1 0 0,0 1 0,-1 0 0,0 0 0,0 1 0,-1 0 0,-1 0 0,0 1 0,0 0 0,-19-12 0,-3 0 0,-1 2 0,-1 1 0,-40-15 0,57 26 0,1-1 0,0-1 0,0 0 0,1-1 0,0-1 0,1 0 0,-19-20 0,-15-10 0,0-4 0,36 32 0,-1 1 0,0 0 0,-24-15 0,22 20 0,-1 1 0,0 0 0,-1 1 0,1 1 0,-1 1 0,0 0 0,-28-1 0,-4-1 0,-218-44 0,205 36 0,48 9 0,0 0 0,0 1 0,0 1 0,-1 0 0,1 1 0,0 1 0,-1 0 0,-17 2 0,30-1 0,1 0 0,-1-1 0,1 1 0,-1 0 0,1 0 0,-1 0 0,1 0 0,-1 0 0,1 1 0,0-1 0,0 0 0,0 1 0,-1-1 0,1 0 0,0 1 0,1 0 0,-1-1 0,0 1 0,0-1 0,1 1 0,-1 0 0,1-1 0,-1 1 0,1 0 0,0 0 0,0-1 0,0 1 0,0 2 0,0 8 0,0-1 0,1 0 0,4 16 0,-3-10 0,6 61 0,-5-39 0,1 0 0,2-1 0,21 71 0,-5-63 0,-16-36 0,0 1 0,-1 0 0,4 14 0,-1 4 0,-4-10 0,2 1 0,0-1 0,1-1 0,11 23 0,-16-37 0,0-1 0,0 1 0,0-1 0,0 0 0,1 0 0,0 0 0,-1 0 0,1 0 0,0 0 0,0-1 0,0 0 0,1 1 0,-1-1 0,1 0 0,-1 0 0,1-1 0,0 1 0,-1-1 0,1 0 0,0 0 0,0 0 0,0 0 0,0-1 0,0 0 0,0 0 0,0 0 0,5 0 0,10-4 0,0 0 0,-1-2 0,0 0 0,0 0 0,0-2 0,-1 0 0,0-1 0,-1-1 0,0-1 0,0 0 0,27-26 0,-40 34 0,0 0 0,0 0 0,0-1 0,0 0 0,0 0 0,-1 1 0,1-1 0,-1-1 0,0 1 0,-1 0 0,1 0 0,-1-1 0,1 1 0,-1-1 0,-1 1 0,1-1 0,0 0 0,-1 1 0,-1-7 0,1 7 0,-1 0 0,-1 0 0,1 0 0,-1 0 0,1 1 0,-1-1 0,0 1 0,0-1 0,0 1 0,-1 0 0,1 0 0,-1 0 0,0 0 0,0 0 0,0 0 0,0 1 0,-1-1 0,1 1 0,0 0 0,-1 0 0,0 1 0,-3-3 0,-6-1 0,0 1 0,-1 0 0,1 1 0,-1 0 0,1 1 0,-15 0 0,-85 4 0,74 0 0,-42-3 0,69-1 0,-1-1 0,1 0 0,0 0 0,0-2 0,0 1 0,1-1 0,-1-1 0,-11-8 0,-31-13 0,50 25 12,1 1 1,0 0-1,-1 0 0,1 0 0,-1 0 0,1 1 1,-1 0-1,0-1 0,1 1 0,-1 1 0,1-1 1,-1 0-1,1 1 0,-1 0 0,1-1 0,-1 2 0,1-1 1,-1 0-1,1 1 0,0-1 0,0 1 0,0 0 1,0 0-1,0 0 0,0 0 0,0 1 0,-3 4 1,-1 1-203,0 1 0,1-1 1,0 1-1,1 1 0,0-1 1,0 1-1,1 0 1,-3 10-1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9T14:43:18.2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4086 941 24575,'2'-96'0,"-5"-109"0,3 202 0,-1 0 0,1-1 0,-1 1 0,0 0 0,1 0 0,-1 0 0,-1 0 0,1 0 0,0 0 0,-1 0 0,0 0 0,0 0 0,1 1 0,-2-1 0,1 1 0,0-1 0,0 1 0,-1 0 0,1 0 0,-1 0 0,0 0 0,1 1 0,-1-1 0,0 1 0,0-1 0,0 1 0,0 0 0,-1 0 0,1 0 0,0 1 0,0-1 0,0 1 0,-1 0 0,-2 0 0,1 0 0,0 0 0,0 0 0,0 1 0,0 0 0,0 0 0,0 0 0,0 1 0,1 0 0,-1-1 0,1 2 0,-1-1 0,1 0 0,0 1 0,0 0 0,0 0 0,0 0 0,0 1 0,1-1 0,-1 1 0,1 0 0,0 0 0,-3 5 0,1 2 0,0 1 0,1 1 0,0-1 0,1 0 0,1 1 0,0-1 0,-1 25 0,3-1 0,6 55 0,-3-77 0,1 1 0,0-1 0,1-1 0,1 1 0,0-1 0,1 0 0,0 0 0,18 22 0,-20-28 0,2 0 0,-1 0 0,1 0 0,0-1 0,0 0 0,0 0 0,1-1 0,0 0 0,0 0 0,0-1 0,1 0 0,0 0 0,-1-1 0,1 0 0,1-1 0,-1 0 0,0 0 0,0-1 0,1 0 0,17-1 0,-7-1 0,1-1 0,-1-1 0,0 0 0,0-2 0,0 0 0,0-1 0,-1-1 0,29-15 0,-41 18 0,0 1 0,0-2 0,-1 1 0,1-1 0,-1 0 0,7-8 0,-12 12 0,1 0 0,-1-1 0,0 1 0,0-1 0,0 0 0,0 1 0,0-1 0,0 0 0,0 1 0,-1-1 0,1 0 0,0 0 0,-1 0 0,0 0 0,1 1 0,-1-1 0,0 0 0,0 0 0,0 0 0,0 0 0,-1 0 0,1 0 0,0 0 0,-1 0 0,1 1 0,-1-1 0,0 0 0,0 0 0,1 1 0,-1-1 0,-2-2 0,-3-3 0,0 0 0,-1 1 0,1-1 0,-1 2 0,-1-1 0,1 1 0,-1 0 0,0 0 0,0 1 0,0 0 0,0 1 0,-1-1 0,0 2 0,0-1 0,1 1 0,-15-1 0,-17-1 0,0 1 0,-59 5 0,56-1 0,-445 2 0,457-1 0,1 1 0,0 1 0,-46 13 0,73-16 0,0 0 0,0 0 0,-1 0 0,1 0 0,0 0 0,0 1 0,0-1 0,0 1 0,0 0 0,0 0 0,1 0 0,-1 0 0,1 0 0,-1 1 0,1-1 0,0 1 0,0-1 0,0 1 0,0 0 0,0 0 0,1 0 0,-1 0 0,1 0 0,0 0 0,0 1 0,0-1 0,0 0 0,1 0 0,-1 1 0,1-1 0,0 1 0,0-1 0,0 0 0,0 1 0,1-1 0,-1 0 0,1 1 0,0-1 0,0 0 0,0 0 0,1 0 0,-1 0 0,1 0 0,-1 0 0,1 0 0,0 0 0,0 0 0,0-1 0,1 1 0,3 3 0,2 1 0,-1 0 0,1-1 0,0 0 0,0 0 0,1-1 0,0 0 0,0 0 0,0-1 0,0 0 0,17 4 0,-5-4 0,1-1 0,-1-1 0,43-1 0,-3 0 0,-35 0 0,0-1 0,1 0 0,-1-2 0,0-2 0,0 0 0,39-12 0,-60 14 0,0-1 0,0 0 0,0 0 0,0 0 0,0-1 0,0 1 0,-1-1 0,0-1 0,0 1 0,0 0 0,0-1 0,-1 0 0,1 0 0,-1 0 0,-1 0 0,1 0 0,-1-1 0,0 1 0,3-11 0,-3 9 0,-1 0 0,0 1 0,0-1 0,0 0 0,-1 0 0,0 0 0,-1 0 0,1 0 0,-1 1 0,-1-1 0,1 0 0,-1 1 0,0-1 0,0 1 0,-1-1 0,-6-9 0,-4-6 0,7 13 0,1-1 0,-2 0 0,1 1 0,-1 1 0,0-1 0,-1 1 0,0 0 0,0 0 0,-1 1 0,0 1 0,-15-9 0,22 13 0,-21-10 0,-1 1 0,0 0 0,-1 2 0,-46-11 0,43 13 0,-1-1 0,-32-14 0,-9-2 0,36 13 0,13 4 0,-1 0 0,-1 2 0,1 1 0,-29-3 0,-24 4 0,-83 8 0,151-4 0,-1 1 0,0 0 0,0 0 0,1 1 0,-1 0 0,1 0 0,0 1 0,0-1 0,0 2 0,0-1 0,-6 6 0,-9 10 0,-33 36 0,32-32 0,13-12 0,0 1 0,1 0 0,-8 15 0,7-13 0,1 0 0,-13 14 0,16-22 0,1-1 0,0 1 0,0 0 0,1 0 0,0 0 0,0 1 0,1 0 0,0 0 0,-3 10 0,5-13 0,0 0 0,0 0 0,1 0 0,0 0 0,0 0 0,0 0 0,0 0 0,1 0 0,0 0 0,0 0 0,1 0 0,-1 0 0,1 0 0,0-1 0,0 1 0,5 7 0,7 10 0,-7-9 0,1-1 0,1 0 0,13 14 0,-18-22 0,0 0 0,0 0 0,1-1 0,0 0 0,0 0 0,0 0 0,0 0 0,0-1 0,0 0 0,1 0 0,-1 0 0,7 0 0,25 3 0,-1-2 0,1-1 0,47-4 0,-28 0 0,-44 1 0,0 0 0,0 0 0,0-1 0,19-6 0,-26 7 0,-1-1 0,1 1 0,-1-1 0,1 0 0,-1-1 0,0 1 0,0-1 0,0 0 0,0 0 0,-1 0 0,1-1 0,-1 1 0,0-1 0,4-6 0,-5 8 0,-1-1 0,-1 0 0,1 0 0,0 0 0,-1 0 0,0 0 0,1-1 0,-1 1 0,0 0 0,-1 0 0,1 0 0,0 0 0,-1 0 0,0 0 0,0 0 0,0 0 0,0 0 0,0 0 0,0 1 0,-1-1 0,1 0 0,-4-2 0,1-2 0,0 0 0,-1 1 0,0 0 0,-1 0 0,1 0 0,-1 1 0,-11-8 0,3 5 0,-1 0 0,0 1 0,-1 1 0,1 0 0,-1 2 0,-1-1 0,1 2 0,-30-3 0,-10 3 0,-72 6 0,31 0 0,91-3 0,-16-1 0,-1 1 0,1 2 0,0 0 0,0 1 0,-42 12 0,-13 8 0,-2-3 0,-126 15 0,119-19 0,54-9 0,-61 5 0,33-12 0,45-2 0,0 2 0,-1 0 0,1 1 0,0 0 0,0 1 0,0 1 0,-23 7 0,36-10 0,0 1 0,0 0 0,0 0 0,0-1 0,0 2 0,0-1 0,0 0 0,1 0 0,-1 0 0,0 1 0,1-1 0,-1 1 0,0 0 0,1-1 0,0 1 0,-1 0 0,1 0 0,0 0 0,0 0 0,0 0 0,0 0 0,1 0 0,-1 0 0,1 0 0,-1 0 0,1 1 0,-1-1 0,1 0 0,0 0 0,0 0 0,0 1 0,1-1 0,-1 0 0,0 0 0,1 0 0,-1 0 0,1 1 0,0-1 0,0 0 0,0 0 0,0 0 0,0 0 0,0-1 0,2 3 0,1 2 0,-1-1 0,2 1 0,-1-1 0,1 0 0,0-1 0,0 1 0,0-1 0,0 0 0,1 0 0,0 0 0,-1-1 0,1 0 0,12 4 0,7-2 0,1-2 0,0-1 0,0 0 0,46-5 0,-25 1 0,-12-1 0,0-1 0,41-11 0,-6 1 0,-54 10 0,0 0 0,0-1 0,0-1 0,-1-1 0,0 0 0,0-1 0,26-18 0,-33 21 0,6-3 0,-1 2 0,1-1 0,16-4 0,-19 8 0,0-1 0,0-1 0,0 0 0,0-1 0,-1 0 0,13-9 0,-13 6 0,-1 0 0,1 0 0,-1-1 0,-1-1 0,0 1 0,0-1 0,-1-1 0,-1 1 0,0-1 0,0 0 0,4-17 0,-4 7 0,-1 0 0,0-1 0,-2 0 0,-1 0 0,-2-39 0,0 47 0,0 0 0,-2 1 0,0-1 0,0 1 0,-2 0 0,1 0 0,-2 0 0,0 0 0,0 0 0,-2 1 0,0 0 0,0 1 0,-1-1 0,-12-14 0,8 13 0,-1 1 0,0 1 0,0 0 0,-1 1 0,-1 0 0,0 1 0,0 1 0,-1 0 0,-31-12 0,33 16 0,0 0 0,0 2 0,0-1 0,0 2 0,0 0 0,-1 0 0,1 2 0,-1-1 0,0 2 0,1 0 0,0 1 0,-24 6 0,-1 2 0,29-9 0,1 1 0,0 1 0,0-1 0,0 2 0,0-1 0,0 1 0,1 0 0,0 1 0,0 0 0,-12 10 0,-3 5 0,9-9 0,2 0 0,-21 24 0,23-25 0,1-1 0,-2 0 0,1-1 0,-1 0 0,0 0 0,-1-1 0,0-1 0,-18 7 0,-36 22 0,11-8 0,11-7 0,43-20 0,1 1 0,-1-1 0,0 0 0,0 1 0,1-1 0,-1 1 0,0-1 0,1 1 0,-1-1 0,0 1 0,1-1 0,-1 1 0,1 0 0,-1-1 0,1 1 0,-1 0 0,1-1 0,0 1 0,-1 0 0,1 0 0,0-1 0,-1 1 0,1 0 0,0 0 0,0 0 0,0-1 0,0 1 0,0 1 0,0 0 0,1-1 0,0 0 0,-1 0 0,1 0 0,0 0 0,0 1 0,0-1 0,0 0 0,0 0 0,0-1 0,0 1 0,0 0 0,0 0 0,0 0 0,2 0 0,4 3 0,1-1 0,-1 1 0,1-2 0,13 4 0,4-1 0,1-2 0,0 0 0,-1-2 0,1-1 0,0-1 0,0-1 0,0-1 0,33-9 0,2-4 0,-30 8 0,-1-1 0,47-20 0,-70 26 0,1 0 0,-1 0 0,1 0 0,0 1 0,0 0 0,-1 1 0,1 0 0,0 0 0,0 0 0,1 1 0,-1 1 0,0-1 0,0 1 0,10 3 0,-14-3 0,1 1 0,0 0 0,-1 0 0,1 0 0,-1 1 0,1-1 0,-1 1 0,0 0 0,0 1 0,0-1 0,-1 1 0,1-1 0,-1 1 0,0 0 0,0 0 0,0 1 0,-1-1 0,1 0 0,-1 1 0,0 0 0,0-1 0,-1 1 0,2 9 0,2 14 0,-2-1 0,-1 1 0,-2 0 0,0 0 0,-5 30 0,3-49 0,1 0 0,-1-1 0,0 1 0,-1-1 0,0 0 0,-1 1 0,1-1 0,-2-1 0,1 1 0,-1-1 0,0 1 0,0-1 0,-1-1 0,0 1 0,0-1 0,-1 0 0,0 0 0,0-1 0,-13 8 0,5-5 0,0 0 0,-1-2 0,0 0 0,0 0 0,0-2 0,-1 0 0,1-1 0,-1 0 0,-24 0 0,-41-4 0,-116-17 0,-27-2 0,60 23 0,-83-6 0,237 2 0,0-1 0,0 0 0,0-1 0,0 0 0,1-1 0,-1 0 0,1-1 0,0 0 0,1 0 0,-15-11 0,-2-5 0,1-1 0,-26-30 0,22 22 0,25 25 0,0 1 0,0-1 0,0 0 0,1 0 0,-1-1 0,1 1 0,1-1 0,-1 1 0,1-1 0,0 0 0,0 0 0,1 0 0,-1 0 0,1 0 0,1-1 0,-1 1 0,1 0 0,0 0 0,1-1 0,1-8 0,0 7 0,0 1 0,0-1 0,1 0 0,0 1 0,0 0 0,1 0 0,0 0 0,0 0 0,1 0 0,-1 1 0,2 0 0,-1 0 0,1 0 0,-1 1 0,10-7 0,-4 4 0,1 1 0,0 0 0,0 0 0,0 2 0,18-7 0,-24 10 0,0 1 0,1-1 0,-1 1 0,0 0 0,0 0 0,1 1 0,-1 0 0,0 0 0,0 0 0,1 1 0,-1 0 0,0 0 0,11 4 0,-15-3 0,1-1 0,0 1 0,0-1 0,-1 1 0,1 0 0,-1 0 0,1 0 0,-1 1 0,0-1 0,0 0 0,0 1 0,0 0 0,-1-1 0,1 1 0,-1 0 0,1 0 0,-1 0 0,0 0 0,0 0 0,1 5 0,0 7 0,0 0 0,0 0 0,-2 19 0,3 21 0,17 45 0,-16-182 0,-6 27 0,0 36 0,1-1 0,1 1 0,0 0 0,2 0 0,0 0 0,1 0 0,8-25 0,-6 34 0,1-1 0,1 1 0,0 1 0,0-1 0,1 1 0,0 0 0,0 1 0,1 0 0,0 0 0,1 1 0,12-8 0,-11 9 0,-2-1 0,1 0 0,-1-1 0,0 0 0,0 0 0,-1-1 0,0 0 0,-1-1 0,0 0 0,7-13 0,-13 22 0,0 0 0,-1-1 0,1 0 0,-1 1 0,1-1 0,-1 1 0,0-1 0,1 0 0,-1 1 0,0-1 0,0 0 0,0 1 0,0-1 0,0 0 0,-1 1 0,1-1 0,0 1 0,-1-1 0,1 0 0,-1 1 0,0-1 0,1 1 0,-1-1 0,0 1 0,0 0 0,0-1 0,0 1 0,0 0 0,0 0 0,-1 0 0,1-1 0,0 1 0,-1 0 0,1 1 0,0-1 0,-1 0 0,1 0 0,-1 1 0,1-1 0,-1 0 0,0 1 0,1 0 0,-1-1 0,-1 1 0,-10-3 0,-1 1 0,1 0 0,-1 1 0,-16 1 0,24 0 0,-47 0 0,-200 6 0,229-2 0,-40 10 0,16-2 0,-5 1 0,22-6 0,-47 6 0,-36 5 0,71-11 0,-68 5 0,72-13 0,1-1 0,-1-2 0,-46-10 0,50 8 0,0 1 0,-1 1 0,0 3 0,-55 3 0,87-1 0,-1-1 0,0 1 0,1 0 0,-1 1 0,1-1 0,0 1 0,-1 0 0,1 0 0,0 0 0,0 1 0,0-1 0,0 1 0,1 0 0,-1 0 0,1 0 0,0 0 0,-1 1 0,1 0 0,1-1 0,-1 1 0,1 0 0,-1 0 0,1 1 0,0-1 0,1 0 0,-1 1 0,1-1 0,-2 8 0,-1 11 0,2 1 0,0-1 0,1 0 0,3 35 0,-1-31 0,0-21 0,-1 18 0,2 0 0,5 25 0,-6-43 0,0 1 0,1-1 0,0 1 0,1-1 0,0 0 0,0 0 0,0 0 0,0 0 0,1-1 0,0 1 0,0-1 0,6 6 0,59 60 0,-48-47 0,1-2 0,1 0 0,27 18 0,-5-5 0,-34-24 0,2-1 0,-1-1 0,1 0 0,1-1 0,18 8 0,30 9 0,-23-8 0,1-2 0,1-1 0,71 14 0,-26-10 0,-61-11 0,1-2 0,41 5 0,-66-10 0,10 1 0,-1-1 0,1 0 0,0 0 0,0-1 0,18-4 0,-26 4 0,-1 1 0,0-1 0,0 0 0,1 0 0,-1-1 0,0 1 0,0 0 0,0-1 0,0 1 0,0-1 0,0 1 0,-1-1 0,1 0 0,0 0 0,-1 0 0,0 0 0,1 0 0,-1 0 0,0 0 0,0 0 0,0-1 0,0 1 0,0 0 0,-1-1 0,1 1 0,-1-1 0,0 1 0,1 0 0,-1-1 0,0 1 0,-1-5 0,1-1 0,-1-1 0,-1 1 0,1-1 0,-1 1 0,-1 0 0,1 0 0,-1 0 0,-1 0 0,0 0 0,0 1 0,-10-15 0,6 12 0,-2-1 0,1 2 0,-1-1 0,-1 1 0,1 0 0,-24-13 0,9 8 0,-2 2 0,0 0 0,-1 2 0,1 0 0,-2 2 0,-41-6 0,54 12 0,0-1 0,0-1 0,0 0 0,0-1 0,1-1 0,0 0 0,0-1 0,0-1 0,-13-9 0,28 17 0,-1 0 0,1-1 0,-1 1 0,0-1 0,1 1 0,-1-1 0,1 1 0,-1-1 0,1 1 0,-1-1 0,1 1 0,-1-1 0,1 0 0,0 1 0,-1-1 0,1 0 0,0 1 0,-1-1 0,1 0 0,0 0 0,0 1 0,0-1 0,0 0 0,0 0 0,0 1 0,0-1 0,0-1 0,1 1 0,-1 0 0,1 0 0,0 1 0,-1-1 0,1 0 0,0 1 0,0-1 0,0 0 0,-1 1 0,1-1 0,0 1 0,0-1 0,0 1 0,0 0 0,0-1 0,0 1 0,1 0 0,3-1 0,-1 0 0,0 0 0,1 1 0,-1-1 0,1 1 0,-1 1 0,1-1 0,6 2 0,-2 2 0,0 2 0,0-1 0,-1 1 0,0 0 0,0 1 0,0 0 0,-1 0 0,0 1 0,9 13 0,5 3 0,-14-15 0,-1 0 0,1 1 0,-1-1 0,6 17 0,-7-15 0,1 0 0,0-1 0,1 0 0,8 12 0,12 5 0,-19-19 0,1 0 0,-2 1 0,1 0 0,-1 0 0,9 15 0,-15-22 0,1 1 0,-1 0 0,0 0 0,0 0 0,-1 0 0,1 0 0,0 0 0,-1 0 0,0 0 0,0 0 0,0 1 0,0-1 0,0 0 0,-1 0 0,1 0 0,-1 0 0,0 0 0,0 0 0,0 0 0,0 0 0,-1-1 0,1 1 0,-1 0 0,1-1 0,-4 5 0,0-1 0,-1-1 0,1 0 0,-1 0 0,0 0 0,0-1 0,0 1 0,-1-1 0,0-1 0,1 1 0,-1-1 0,-1-1 0,1 1 0,0-1 0,-1 0 0,-11 1 0,-14 0 0,1-1 0,-46-3 0,39 0 0,-63 2 0,-115-6 0,209 4 0,0 0 0,0 0 0,1 0 0,-1-1 0,1 0 0,-1-1 0,1 0 0,0 0 0,0 0 0,-7-5 0,10 5 0,1 0 0,0 0 0,-1 0 0,1-1 0,0 1 0,1-1 0,-1 0 0,1 0 0,-1 0 0,1 0 0,0 0 0,1 0 0,-1 0 0,1-1 0,0 1 0,0-1 0,-1-8 0,-1-12 0,2-1 0,0 1 0,2-1 0,0 1 0,7-29 0,-6 41 0,2 0 0,-1 0 0,2 1 0,0 0 0,0-1 0,1 2 0,1-1 0,0 1 0,0 0 0,1 0 0,14-15 0,6 1 0,2 0 0,0 2 0,65-37 0,-79 49 0,-1-1 0,0 0 0,-1-1 0,0-1 0,13-16 0,-11 11 0,2 1 0,21-17 0,11-12 0,-43 40 0,-1-1 0,1 1 0,1 1 0,-1-1 0,1 1 0,0 1 0,1-1 0,-1 1 0,1 1 0,0 0 0,0 0 0,14-4 0,19 3 0,0 1 0,0 3 0,63 4 0,-7 1 0,-65-5 0,-15 0 0,0 1 0,0 0 0,-1 1 0,1 1 0,19 5 0,-34-6 0,0-1 0,0 1 0,0 0 0,0 1 0,0-1 0,0 1 0,0-1 0,-1 1 0,1 0 0,0 0 0,-1 0 0,0 0 0,1 0 0,-1 1 0,0-1 0,0 1 0,0-1 0,-1 1 0,1 0 0,-1 0 0,1 0 0,-1 0 0,0 0 0,0 0 0,0 0 0,0 0 0,-1 0 0,0 0 0,1 1 0,-1-1 0,0 0 0,0 0 0,-1 0 0,0 5 0,0-2 0,-1 0 0,0 1 0,-1-1 0,1 0 0,-1 0 0,0-1 0,-1 1 0,1-1 0,-1 0 0,0 1 0,-1-2 0,-7 9 0,-3 1 0,-1-1 0,-31 20 0,38-28 0,-2 0 0,1 0 0,-1-1 0,1 0 0,-1-1 0,0 0 0,0-1 0,-21 2 0,-7-2 0,-48-4 0,35 0 0,40 1 0,0 0 0,1-1 0,-1 0 0,1 0 0,0-1 0,-1-1 0,1 0 0,0 0 0,-12-8 0,17 9 0,1-1 0,0 1 0,0-1 0,0 0 0,0 0 0,1 0 0,-1-1 0,1 1 0,0-1 0,1 0 0,-1 0 0,1-1 0,0 1 0,0-1 0,1 0 0,0 1 0,0-1 0,0 0 0,-1-7 0,0-6 0,1-1 0,1 0 0,1 0 0,1 0 0,0 1 0,7-29 0,-5 36 0,0 0 0,1 0 0,1 1 0,0-1 0,0 1 0,1 0 0,1 0 0,0 1 0,0 0 0,1 0 0,11-10 0,7-4 0,0 1 0,2 2 0,0 1 0,1 1 0,1 1 0,1 2 0,0 1 0,1 1 0,1 2 0,0 1 0,0 2 0,1 1 0,0 1 0,65-3 0,-95 10 0,54-3 0,74 6 0,-128-2-105,0-1 0,0 1 0,0 0 0,0-1 0,0 2 0,0-1 0,-1 0 0,1 1 0,-1 0 0,1 0 0,-1 0 0,5 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9T14:43:58.6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3979 504 24575,'0'5'0,"-1"1"0,1-1 0,-1 1 0,-1-1 0,1 0 0,-1 1 0,0-1 0,0 0 0,0 0 0,-1 0 0,0 0 0,0-1 0,0 1 0,0-1 0,-1 0 0,0 0 0,0 0 0,0 0 0,0 0 0,0-1 0,-10 5 0,-8 4 0,0 0 0,0-2 0,-40 11 0,30-9 0,25-10 0,0 1 0,-1-1 0,1 0 0,0 0 0,-1-1 0,0 0 0,1 0 0,-14-1 0,19-1 0,-1 1 0,0-1 0,0 0 0,0 0 0,1 0 0,-1 0 0,1-1 0,-1 1 0,1-1 0,-1 1 0,1-1 0,0 0 0,0 0 0,0 0 0,0 0 0,0 0 0,0 0 0,0-1 0,1 1 0,-1-1 0,1 1 0,0-1 0,0 1 0,0-1 0,-2-5 0,1 1 0,1 0 0,0 0 0,0 0 0,0 0 0,1 0 0,0 0 0,0 0 0,1 0 0,0 0 0,2-9 0,4-9 0,15-37 0,-15 43 0,0-1 0,9-40 0,-11 34 0,0 0 0,2 1 0,1 0 0,1 0 0,2 1 0,13-25 0,-20 43 0,0 0 0,1 1 0,-1 0 0,1 0 0,0 0 0,0 1 0,1-1 0,-1 1 0,1 1 0,0-1 0,0 1 0,0 0 0,0 0 0,1 0 0,-1 1 0,1 0 0,0 1 0,0-1 0,-1 1 0,13 0 0,0 0 0,-1 1 0,1 1 0,-1 1 0,1 0 0,-1 1 0,29 9 0,-38-9 0,-1 0 0,0 0 0,1 1 0,-1 0 0,0 0 0,-1 1 0,1 0 0,-1 0 0,0 1 0,0 0 0,-1 0 0,0 1 0,0 0 0,0 0 0,7 12 0,16 24 0,-21-33 0,-1 0 0,0 0 0,-1 0 0,0 1 0,0 0 0,-1 0 0,-1 1 0,0 0 0,3 13 0,-5-6 0,-1 0 0,-1-1 0,-1 1 0,0 0 0,-1 0 0,-1-1 0,-1 0 0,-1 1 0,-7 18 0,8-28 0,0-1 0,0 1 0,-1-1 0,0-1 0,-1 1 0,0-1 0,0 0 0,0 0 0,-8 6 0,-8 6 0,-38 26 0,47-38 0,-1 0 0,1 0 0,-1-1 0,0-1 0,0 0 0,-1-1 0,1-1 0,-1 0 0,-21 1 0,-18-2 0,-70-6 0,28 1 0,72 3 0,-12 0 0,0-1 0,-69-11 0,37 1 0,0 4 0,-1 2 0,-92 6 0,59 1 0,96-2 0,0 0 0,0-1 0,0 1 0,0-1 0,0 0 0,0 0 0,0-1 0,0 0 0,-5-2 0,8 2 0,1 1 0,-1-1 0,1 0 0,0 0 0,-1 0 0,1 0 0,0-1 0,0 1 0,0-1 0,1 1 0,-1-1 0,1 1 0,-1-1 0,1 0 0,0 0 0,0 0 0,0 0 0,0 0 0,0-6 0,-1-7 0,2 0 0,0 0 0,1 0 0,1-1 0,0 1 0,1 0 0,1 1 0,0-1 0,1 1 0,14-30 0,-9 28 0,1 0 0,1 1 0,0 0 0,1 1 0,1 0 0,17-13 0,-11 9 0,-1-1 0,21-27 0,-33 37 0,1 2 0,0-1 0,0 1 0,1 1 0,0-1 0,18-10 0,26-22 0,-48 35 0,0 1 0,1 0 0,-1 0 0,1 1 0,-1-1 0,1 1 0,0 0 0,0 1 0,1-1 0,-1 1 0,0 1 0,1-1 0,-1 1 0,11-1 0,-13 2 0,0 0 0,-1 1 0,1-1 0,-1 1 0,1 0 0,-1 0 0,1 0 0,-1 0 0,1 0 0,-1 1 0,0 0 0,0-1 0,0 1 0,0 0 0,0 1 0,0-1 0,0 0 0,-1 1 0,1 0 0,-1 0 0,0-1 0,0 1 0,0 0 0,0 1 0,-1-1 0,1 0 0,2 7 0,-3-5 0,1 0 0,-1 0 0,0 0 0,0 0 0,0 1 0,-1-1 0,0 0 0,0 0 0,0 0 0,-1 1 0,0-1 0,0 0 0,0 0 0,0 0 0,-1 0 0,0 0 0,-5 9 0,-2 2 0,-2-1 0,1 0 0,-24 23 0,6-6 0,23-26 0,1-1 0,-1-1 0,0 1 0,-1-1 0,1 1 0,-1-1 0,1-1 0,-1 1 0,0-1 0,0 0 0,-1-1 0,1 1 0,-1-1 0,1-1 0,-1 1 0,0-1 0,1 0 0,-10 0 0,-7-2 0,-1-1 0,1 0 0,0-2 0,-23-7 0,16 4 0,-42-4 0,-73-11 0,89 11 0,-110-22 0,50 3 0,-10-2 0,78 27 0,0 1 0,-74 5 0,47 1 0,22 1 0,49-3 0,0 1 0,-1 0 0,1 0 0,0 0 0,0 1 0,0-1 0,0 1 0,1 0 0,-1 0 0,-4 3 0,7-4 0,1-1 0,-1 0 0,1 1 0,0-1 0,-1 0 0,1 1 0,0-1 0,-1 1 0,1-1 0,0 0 0,0 1 0,0-1 0,-1 1 0,1-1 0,0 1 0,0-1 0,0 1 0,0-1 0,0 1 0,0-1 0,0 1 0,0-1 0,0 1 0,0-1 0,0 1 0,0-1 0,0 1 0,0-1 0,0 1 0,1 0 0,13 15 0,23 5 0,-13-13 0,0-1 0,1-1 0,31 4 0,9 1 0,-30-3 0,0-3 0,1-1 0,0-1 0,46-4 0,-57 0 0,0-2 0,0-1 0,0-1 0,0-2 0,-1 0 0,42-19 0,-17 2 0,52-35 0,-73 41 0,-1-2 0,37-34 0,-58 48 0,1-1 0,0 2 0,1-1 0,-1 1 0,1 0 0,0 0 0,0 1 0,1 0 0,-1 1 0,10-3 0,-17 6 0,-1 0 0,1 0 0,-1 0 0,1 0 0,-1 0 0,1 0 0,-1 0 0,1 0 0,-1 0 0,0 0 0,1 1 0,-1-1 0,1 0 0,-1 0 0,1 1 0,-1-1 0,0 0 0,1 1 0,-1-1 0,0 0 0,1 1 0,-1-1 0,0 0 0,1 1 0,-1-1 0,0 1 0,0-1 0,0 1 0,1-1 0,-1 1 0,0-1 0,0 0 0,0 1 0,0-1 0,0 1 0,0-1 0,0 1 0,0-1 0,0 1 0,0-1 0,0 1 0,0-1 0,0 1 0,0-1 0,-1 1 0,1-1 0,0 1 0,0-1 0,0 0 0,-1 2 0,-10 24 0,4-10 0,1 1 0,-8 30 0,10-31 0,-1-1 0,0 0 0,-12 24 0,13-31 0,-59 94 0,55-91 0,0 0 0,-1-1 0,-1 0 0,0-1 0,0 0 0,-20 13 0,-16 16 0,12-9 0,24-20 0,-1 1 0,2 0 0,-18 24 0,-6 6 0,-1-7 0,-1-1 0,-1-1 0,-2-3 0,0-1 0,-2-1 0,-56 25 0,89-48 0,0-1 0,0 1 0,-1-2 0,1 1 0,-1-1 0,0 0 0,1 0 0,-1-1 0,0 0 0,1-1 0,-1 0 0,1 0 0,-1 0 0,-12-5 0,8 2 0,0 0 0,0-1 0,1-1 0,0 0 0,0-1 0,0 1 0,1-2 0,-12-10 0,-7-7 0,-2 1 0,-42-25 0,18 22 0,43 23 0,1-2 0,0 1 0,0-1 0,0-1 0,-12-9 0,15 8 0,0 1 0,1-2 0,-1 1 0,2-1 0,-1 0 0,1 0 0,0-1 0,-7-17 0,12 24 0,-1-1 0,1 0 0,-1 0 0,1 0 0,0 0 0,1 0 0,-1 0 0,1-1 0,0 1 0,0 0 0,0 0 0,0 0 0,1 0 0,0 0 0,-1-1 0,2 1 0,-1 0 0,0 1 0,1-1 0,0 0 0,0 0 0,0 1 0,0-1 0,0 1 0,1-1 0,3-3 0,5-2 0,-1 1 0,1-1 0,0 2 0,1 0 0,0 0 0,0 1 0,1 0 0,-1 1 0,1 1 0,0 0 0,1 1 0,24-4 0,-27 6 0,0 0 0,0 1 0,1 0 0,-1 1 0,0 0 0,0 0 0,0 1 0,0 1 0,0 0 0,-1 0 0,1 1 0,-1 1 0,0 0 0,0 0 0,18 13 0,-9-1 0,-1 1 0,-1 1 0,29 40 0,5 6 0,-41-55 0,0-1 0,0 0 0,0-1 0,1 0 0,0-1 0,15 7 0,76 33 0,-82-39 0,-5-3 0,0 0 0,0 0 0,1-2 0,-1 0 0,24 1 0,82-4 0,-89-2 0,0 2 0,1 1 0,51 9 0,-46-2 0,1-2 0,-1-2 0,1-1 0,74-4 0,-105 0 0,-1 0 0,0 0 0,1 0 0,-1-1 0,0-1 0,0 1 0,0-1 0,0 0 0,-1-1 0,1 1 0,-1-1 0,0-1 0,0 1 0,0-1 0,-1 0 0,0 0 0,0-1 0,0 1 0,0-1 0,-1 0 0,5-9 0,-4 4 0,0-1 0,0-1 0,-1 1 0,0 0 0,-1-1 0,-1 0 0,0 0 0,0 0 0,-2 0 0,1 0 0,-3-16 0,1 22 0,0 0 0,-1 1 0,1-1 0,-1 0 0,-1 1 0,1 0 0,-1 0 0,0 0 0,0 0 0,-1 0 0,0 0 0,0 1 0,0 0 0,-1 0 0,0 0 0,0 0 0,-9-6 0,-8-4 0,0 1 0,-1 1 0,-33-12 0,7 2 0,-129-53 0,40 20 0,101 41 0,-40-10 0,-36-14 0,87 27 0,-1 1 0,0 1 0,0 1 0,-1 2 0,0 1 0,-1 1 0,-41-1 0,-366 8 0,411-4 0,0 0 0,-41-10 0,-17-2 0,-31-5 0,75 12 0,-76-6 0,-319 14 0,413 0 0,1 1 0,0 1 0,-28 8 0,25-5 0,-47 5 0,-56-11 0,-13 2 0,126 0 0,0 0 0,0 1 0,0 1 0,0 1 0,-21 10 0,18-8 0,1-1 0,-30 8 0,0-4 0,-66 24 0,102-31 0,1 1 0,0 0 0,0 0 0,0 1 0,0 0 0,1 0 0,0 1 0,0 0 0,0 0 0,1 1 0,0-1 0,0 1 0,1 1 0,0-1 0,0 1 0,1 0 0,0 0 0,0 0 0,1 1 0,0-1 0,0 1 0,1 0 0,0 0 0,1 0 0,0 0 0,0 10 0,1 5 0,2-1 0,1 1 0,0 0 0,2-1 0,1 0 0,0 0 0,17 37 0,-11-27 0,-7-20 0,-1 1 0,2-1 0,0 0 0,0-1 0,1 1 0,1-2 0,16 22 0,-16-26 0,-1 0 0,1 0 0,0-1 0,0-1 0,1 1 0,0-1 0,13 5 0,69 21 0,-30-11 0,-40-14 0,-1-1 0,31 4 0,23 5 0,38 10 0,-30-8 0,-29-3 0,-16-3 0,1-2 0,0-1 0,51 2 0,-67-9 0,11 0 0,-1 2 0,49 8 0,-57-5 0,1-1 0,45 2 0,-60-6 0,1-1 0,-1 0 0,0 0 0,0-1 0,0-1 0,0 1 0,0-2 0,-1 1 0,15-9 0,-8 4 0,-1-2 0,0 0 0,-1-1 0,0 0 0,20-22 0,-28 26 0,0 0 0,0-1 0,0 1 0,-1-1 0,0 0 0,-1-1 0,0 1 0,0-1 0,-1 0 0,0 0 0,-1 0 0,2-13 0,0-20 0,-3-1 0,-6-70 0,1 93 0,0 1 0,-2-1 0,0 1 0,-1 0 0,-1 0 0,-1 1 0,0 0 0,-2 1 0,0 0 0,-1 0 0,-27-29 0,33 40 0,-1 1 0,0-1 0,0 1 0,-1 0 0,1 1 0,-1 0 0,0 0 0,0 1 0,0 0 0,-1 0 0,1 1 0,-1 0 0,1 1 0,-10-1 0,-18-1 0,-1 2 0,-40 5 0,17-1 0,32-1 0,-1 1 0,-35 9 0,35-5 0,0-2 0,-33 1 0,31-5 0,10-2 0,0 2 0,0 1 0,-39 8 0,32-4 0,-50 5 0,38-7 0,37-4 0,0 0 0,1 1 0,-1-1 0,0 1 0,0-1 0,1 1 0,-1 0 0,0 0 0,1 0 0,-1 1 0,1-1 0,-1 1 0,1-1 0,0 1 0,-1 0 0,1 0 0,0 0 0,0 0 0,0 0 0,1 0 0,-1 0 0,0 1 0,1-1 0,0 1 0,-1-1 0,1 1 0,0 0 0,0-1 0,1 1 0,-1 0 0,0 0 0,1 3 0,0-2 0,0 1 0,0-1 0,1 0 0,0 0 0,0 0 0,0 0 0,0 0 0,1 0 0,-1 0 0,1-1 0,0 1 0,0-1 0,1 1 0,-1-1 0,1 1 0,-1-1 0,1 0 0,0 0 0,0-1 0,0 1 0,7 4 0,8 2 0,0-1 0,1 0 0,-1-2 0,1 0 0,1-1 0,27 4 0,22-3 0,0-3 0,70-6 0,-20 1 0,29 4 0,159-5 0,-194-13 0,-73 9 0,55-3 0,-75 9 0,20 1 0,-1-2 0,75-15 0,95-28-1365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9T14:44:17.9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4028 508 24575,'2'0'0,"0"1"0,-1-1 0,1 1 0,-1 0 0,1 0 0,-1-1 0,1 1 0,-1 0 0,0 0 0,1 1 0,-1-1 0,0 0 0,0 0 0,0 1 0,0-1 0,0 0 0,1 3 0,16 27 0,-18-30 0,24 55 0,-17-40 0,0 1 0,0-1 0,14 20 0,-2-7 0,-6-9 0,1 0 0,31 34 0,-40-49 0,0 0 0,1 0 0,0-1 0,0 0 0,0 0 0,0 0 0,1 0 0,0-1 0,0-1 0,-1 1 0,2-1 0,-1 0 0,14 2 0,-7-3 0,1 0 0,-1-1 0,0-1 0,0 0 0,-1-1 0,1-1 0,0 0 0,0-1 0,-1 0 0,0-1 0,0 0 0,0-1 0,-1-1 0,0 0 0,0-1 0,0 0 0,-1 0 0,13-14 0,-17 14 0,7-5 0,-1-1 0,0 0 0,-2-1 0,13-20 0,-22 30 0,1 0 0,-1 0 0,0 0 0,0 0 0,0 0 0,-1-1 0,0 1 0,0-1 0,0 1 0,-1-1 0,0 1 0,0-1 0,0 1 0,-1-1 0,0 1 0,0-1 0,0 1 0,-4-10 0,2 7 0,0 1 0,-1 0 0,0 0 0,0 0 0,0 1 0,-1-1 0,0 1 0,0 0 0,-1 0 0,0 1 0,0 0 0,-12-9 0,5 7 0,0 0 0,-1 1 0,1 0 0,-1 1 0,0 1 0,-16-3 0,7 0 0,1-1 0,0 0 0,-33-19 0,-29-12 0,-202-81 0,270 114 0,-1 0 0,1 1 0,-1 1 0,0 1 0,0 0 0,-1 1 0,1 1 0,-1 0 0,1 2 0,-25 3 0,38-4 0,0 1 0,-1 1 0,1-1 0,0 1 0,0-1 0,0 1 0,0 1 0,0-1 0,1 0 0,-1 1 0,1 0 0,-1 0 0,1 0 0,0 0 0,0 0 0,0 1 0,1-1 0,-1 1 0,1 0 0,0-1 0,0 1 0,0 0 0,0 1 0,1-1 0,-2 4 0,-2 11 0,0 1 0,2-1 0,0 1 0,0 24 0,2-33 0,2 0 0,0-1 0,0 1 0,1 0 0,0-1 0,1 1 0,0-1 0,1 0 0,5 11 0,8 12 0,28 41 0,4 9 0,-42-70 0,42 75 0,-42-78 0,0 0 0,0-1 0,1 0 0,0-1 0,0 0 0,16 12 0,-23-19 0,1 0 0,-1 0 0,0 0 0,1 0 0,-1-1 0,1 1 0,-1 0 0,1-1 0,-1 1 0,1-1 0,0 1 0,-1-1 0,1 0 0,-1 0 0,1 0 0,0 0 0,-1 0 0,1 0 0,0 0 0,-1-1 0,1 1 0,-1 0 0,1-1 0,-1 1 0,4-3 0,-2 1 0,0 0 0,0-1 0,-1 1 0,1-1 0,0 0 0,-1 0 0,0 0 0,0 0 0,0 0 0,3-7 0,2-5 0,-1-1 0,-1 1 0,-1-1 0,4-21 0,-3 4 0,-2-1 0,-1-58 0,-2 78 0,-2 1 0,1 0 0,-2 0 0,0 0 0,0 0 0,-1 0 0,-1 1 0,0-1 0,-13-20 0,8 15 0,-2 2 0,0 0 0,-1 0 0,0 1 0,-1 1 0,-1 0 0,-20-14 0,-25-20 0,43 33 0,-1 1 0,0 1 0,-41-22 0,-42-15 0,-53-23 0,141 68 0,-1 1 0,-1 0 0,1 0 0,-1 2 0,-25-3 0,-76 6 0,62 1 0,41-2 0,0 1 0,0 0 0,0 1 0,0 1 0,0 0 0,1 1 0,-1 0 0,1 1 0,-18 9 0,24-10 0,0 0 0,0 0 0,0 0 0,1 1 0,-1 0 0,1 0 0,0 0 0,0 1 0,1-1 0,0 1 0,0 0 0,0 1 0,1-1 0,-1 1 0,2-1 0,-1 1 0,1 0 0,-3 11 0,2 2 0,1 0 0,1 0 0,0 1 0,2-1 0,0 1 0,7 34 0,0-23 0,1-1 0,2 0 0,20 44 0,46 115 0,-63-157 0,-13-28 0,0 0 0,1 0 0,0 0 0,0 0 0,0-1 0,1 1 0,0 0 0,0-1 0,0 0 0,0 0 0,1 0 0,-1 0 0,1-1 0,0 1 0,0-1 0,5 3 0,13 6 0,-4-1 0,0-1 0,1 0 0,38 12 0,-51-20 0,0-1 0,0 0 0,0 0 0,0 0 0,0-1 0,0 0 0,0 0 0,0-1 0,0 1 0,-1-1 0,1-1 0,0 1 0,0-1 0,0 0 0,-1 0 0,1 0 0,-1-1 0,8-5 0,-9 5 0,0-1 0,0 1 0,-1-1 0,1 0 0,-1 0 0,0-1 0,0 1 0,0-1 0,0 0 0,-1 1 0,0-1 0,0 0 0,0 0 0,-1 0 0,1-1 0,-1 1 0,0-10 0,1-10 0,-1 0 0,-5-39 0,2 26 0,2 17 0,-2 0 0,0 0 0,-8-32 0,7 44 0,-1 0 0,1 0 0,-1 0 0,-1 0 0,0 0 0,0 1 0,-1 0 0,1 0 0,-15-13 0,4 5 0,0 1 0,-1 0 0,-1 2 0,-19-12 0,26 19 0,1 0 0,-2 1 0,1 1 0,-1 0 0,0 0 0,1 1 0,-1 1 0,-24-3 0,23 5 0,1 0 0,-1 1 0,0 0 0,1 1 0,-1 0 0,1 1 0,0 0 0,0 1 0,0 1 0,-17 8 0,23-10 0,1 0 0,0 0 0,1 0 0,-1 1 0,0 0 0,1 0 0,0 0 0,0 0 0,0 0 0,1 1 0,-1 0 0,1 0 0,0 0 0,0 0 0,1 0 0,0 0 0,0 1 0,0-1 0,0 1 0,1 0 0,0 0 0,0-1 0,1 1 0,-1 12 0,2-13 0,0 1 0,0-1 0,1 1 0,-1-1 0,1 1 0,0-1 0,0 0 0,1 0 0,0 0 0,0 0 0,0 0 0,7 7 0,4 3 0,0-1 0,21 16 0,-9-8 0,2 1 0,-16-13 0,0 0 0,-1 1 0,17 20 0,-10-10 0,0-1 0,25 20 0,-26-24 0,0 0 0,0 1 0,20 28 0,-29-34 0,0 0 0,1-1 0,0 0 0,1-1 0,0 0 0,0-1 0,1 0 0,14 8 0,13 5 0,49 18 0,8 5 0,-88-40 0,0-1 0,1 1 0,0-1 0,0-1 0,0 0 0,0 0 0,0 0 0,10 0 0,-16-2 0,0 0 0,-1 0 0,1 0 0,0 0 0,-1-1 0,1 1 0,-1-1 0,1 1 0,0-1 0,-1 1 0,1-1 0,-1 0 0,1 1 0,-1-1 0,0 0 0,1 0 0,-1 0 0,2-2 0,-2 1 0,0 0 0,0 0 0,0-1 0,0 1 0,0 0 0,-1 0 0,1 0 0,-1-1 0,0 1 0,1 0 0,-1 0 0,0-1 0,0 1 0,0 0 0,-1 0 0,1-1 0,-2-3 0,0-4 0,-2-1 0,1 1 0,-1 0 0,-1 0 0,0 0 0,0 0 0,-1 1 0,-1 0 0,1 0 0,-14-14 0,-9-5 0,-52-39 0,41 35 0,-72-54 0,92 74 0,0 0 0,0 1 0,-1 1 0,-25-8 0,9 7 0,0 1 0,0 3 0,-1 0 0,0 3 0,-75 0 0,102 4 0,-27 1 0,-1-1 0,1-2 0,-38-8 0,-149-17 0,82 13 0,-64-20 0,95 20 0,5 1 0,-48-27 0,99 25 0,-109-14 0,-154 25 0,171 7 0,104-4 0,0 2 0,0 3 0,1 1 0,-69 17 0,17 2 0,50-14 0,-70 26 0,82-25 0,-52 12 0,-15 4 0,-21 10 0,-35 13 0,155-50 0,-12 5 0,-1 1 0,1 0 0,0 0 0,0 2 0,-18 13 0,30-20 0,0 0 0,0 0 0,0 1 0,0-1 0,0 0 0,0 1 0,0-1 0,1 0 0,-1 1 0,0-1 0,1 1 0,-1-1 0,1 1 0,0-1 0,-1 1 0,1 0 0,0-1 0,0 1 0,0-1 0,0 1 0,0-1 0,1 1 0,-1 0 0,0-1 0,1 1 0,-1-1 0,1 1 0,-1-1 0,1 0 0,0 1 0,0-1 0,-1 1 0,1-1 0,0 0 0,0 0 0,0 0 0,1 1 0,1 0 0,2 3 0,-1-1 0,1 0 0,1-1 0,-1 1 0,1-1 0,-1 0 0,1 0 0,8 3 0,15 0 0,0-2 0,1 0 0,-1-2 0,1-1 0,55-6 0,-5 2 0,55 4 0,97-3 0,-136-14 0,-63 10 0,45-4 0,-10 8 0,-17 0 0,0-1 0,52-11 0,-40 5 0,1 3 0,0 3 0,81 6 0,-25-1 0,582-2 0,-678-2 0,1-1 0,-1-1 0,-1-1 0,1-1 0,42-18 0,-13 6 0,-40 14 0,-1 0 0,0-1 0,0-1 0,-1 0 0,1 0 0,-1-1 0,18-15 0,-25 18 0,1-1 0,-1 0 0,0 1 0,0-2 0,-1 1 0,1 0 0,-1-1 0,0 1 0,-1-1 0,0 0 0,1 0 0,-2 0 0,1 0 0,-1 0 0,0 0 0,0-1 0,0-11 0,-1 16 0,0 1 0,0-1 0,1 1 0,-1-1 0,0 0 0,-1 1 0,1-1 0,0 0 0,0 1 0,-1-1 0,1 1 0,-1-1 0,1 1 0,-1-1 0,0 1 0,1-1 0,-1 1 0,0-1 0,0 1 0,0 0 0,0 0 0,0-1 0,0 1 0,-1 0 0,1 0 0,0 0 0,-1 0 0,1 0 0,0 1 0,-1-1 0,1 0 0,-1 1 0,1-1 0,-1 1 0,0-1 0,1 1 0,-1 0 0,1 0 0,-1-1 0,0 1 0,1 0 0,-1 1 0,0-1 0,1 0 0,-1 0 0,1 1 0,-1-1 0,-2 2 0,-4 0 0,-1 1 0,1 1 0,-1 0 0,1 0 0,0 1 0,1-1 0,-11 10 0,-56 55 0,66-60 0,0 0 0,0 1 0,1 0 0,0 1 0,0-1 0,-4 13 0,9-15 0,1-1 0,-1 0 0,2 1 0,-1-1 0,1 0 0,0 1 0,1-1 0,-1 0 0,2 1 0,-1-1 0,1 0 0,4 12 0,5 29 0,-9-24 0,0 0 0,-2 0 0,-1 0 0,-7 43 0,7-64 0,1-1 0,-1 0 0,1 1 0,0-1 0,0 0 0,0 0 0,0 1 0,0-1 0,0 0 0,1 1 0,-1-1 0,1 0 0,-1 0 0,1 1 0,0-1 0,0 0 0,0 0 0,3 3 0,-3-3 0,1-1 0,0 0 0,0 0 0,0 0 0,0 0 0,0-1 0,0 1 0,0 0 0,0-1 0,0 0 0,0 1 0,1-1 0,-1 0 0,0 0 0,0 0 0,0 0 0,0-1 0,1 1 0,-1-1 0,2 0 0,46-6 0,86-2 0,-29 4 0,-104 5 0,0 0 0,0 0 0,-1 0 0,1-1 0,0 1 0,0-1 0,-1 0 0,1 0 0,0 0 0,-1 0 0,1 0 0,-1-1 0,1 1 0,-1-1 0,0 1 0,1-1 0,-1 0 0,0 0 0,0 0 0,-1 0 0,1 0 0,0-1 0,-1 1 0,1-1 0,-1 1 0,0-1 0,1 1 0,-1-1 0,0 1 0,-1-1 0,1 0 0,-1 0 0,1 0 0,-1 1 0,0-1 0,0 0 0,0-5 0,-1-3 0,-1 1 0,0-1 0,0 1 0,-1-1 0,-1 1 0,0 0 0,0 0 0,-11-17 0,-91-124 0,65 97 0,-38-66 0,71 106 0,-54-106 0,55 103 0,0 0 0,2 0 0,0 0 0,0-1 0,-2-26 0,6 28 0,-2-1 0,0 1 0,0-1 0,-2 1 0,0 0 0,-12-25 0,14 35 0,0 1 0,0-1 0,-1 0 0,1 1 0,-1 0 0,-1 0 0,1 0 0,-1 0 0,0 1 0,0 0 0,0 0 0,-1 0 0,1 0 0,-1 1 0,0 0 0,0 0 0,0 1 0,0 0 0,-11-3 0,-32 0 0,0 1 0,-90 7 0,64-1 0,162 25 0,33 12 0,-37-10 0,41 10 0,-168-36 0,12-3 0,1-2 0,-1-1 0,0-1 0,1-1 0,-1-2 0,-48-18 0,52 16 0,0 1 0,0 2 0,-32-4 0,29 5 0,-1-1 0,-35-11 0,40 8 0,-1 2 0,0 1 0,0 1 0,-41-1 0,-117 7 0,77 1 0,-519-2 0,585 3 0,1 1 0,-47 11 0,23-3 0,30-4 0,0 1 0,1 2 0,-36 17 0,-17 5 0,9-10 0,53-17 0,0 1 0,1 1 0,0 2 0,0 0 0,-27 17 0,43-20 0,1 1 0,-1 1 0,2-1 0,-1 1 0,1 1 0,1-1 0,0 1 0,0 0 0,1 1 0,0-1 0,1 1 0,-5 16 0,8-25-50,1 1-1,-1-1 1,1 1-1,-1-1 0,1 1 1,0-1-1,0 1 1,0-1-1,0 1 1,0-1-1,1 1 0,-1-1 1,1 0-1,0 1 1,-1-1-1,1 1 1,0-1-1,1 0 0,-1 0 1,0 1-1,0-1 1,1 0-1,0 0 1,-1-1-1,1 1 1,3 3-1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9T14:44:45.60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4340 607 24575,'2'-61'0,"-3"-68"0,0 116 0,-1 0 0,0 0 0,-1 0 0,0 0 0,-1 1 0,-1-1 0,-8-17 0,10 25 0,-1 1 0,0-1 0,1 0 0,-1 1 0,-1 0 0,1 0 0,-1 0 0,1 1 0,-1-1 0,0 1 0,-1 0 0,1 1 0,0-1 0,-1 1 0,1 0 0,-1 0 0,0 1 0,0 0 0,1 0 0,-1 0 0,0 1 0,-10 0 0,0 0 0,-1 1 0,1 1 0,0 0 0,-1 2 0,1-1 0,1 2 0,-17 7 0,-7 3 0,11-4 0,0 0 0,0 2 0,2 1 0,-40 27 0,61-36 0,0 0 0,0 0 0,0 1 0,1 0 0,0 0 0,0 0 0,0 0 0,1 1 0,0-1 0,0 1 0,1 0 0,-1 0 0,2 0 0,-3 12 0,3-10 0,0 0 0,0 0 0,1 1 0,0-1 0,1 0 0,0 0 0,0 1 0,1-1 0,0 0 0,1-1 0,4 11 0,-4-14 0,0 0 0,0 0 0,0-1 0,1 1 0,0-1 0,0 0 0,0 0 0,7 4 0,-7-4 0,0-1 0,0 1 0,0-1 0,0 1 0,0 1 0,-1-1 0,0 0 0,0 1 0,5 8 0,5 26 0,-10-27 0,1 0 0,0 0 0,1 0 0,10 17 0,-13-26 0,0-1 0,-1 1 0,1-1 0,0 1 0,1-1 0,-1 0 0,0 0 0,1 0 0,-1 0 0,1-1 0,-1 1 0,1-1 0,0 1 0,0-1 0,-1 0 0,1 0 0,0 0 0,0-1 0,0 1 0,0-1 0,1 1 0,-1-1 0,5 0 0,-2-1 0,0 1 0,0-1 0,-1 0 0,1 0 0,0-1 0,-1 0 0,1 0 0,-1 0 0,1-1 0,-1 1 0,0-1 0,0-1 0,-1 1 0,1-1 0,0 1 0,-1-1 0,7-9 0,-6 6 0,-1 0 0,1 0 0,-2 0 0,1 0 0,-1-1 0,0 0 0,-1 1 0,0-1 0,0 0 0,-1 0 0,0 0 0,1-12 0,-2 3 0,1 1 0,0 1 0,-2 0 0,-2-22 0,2 33 0,1 0 0,-1 0 0,0 1 0,-1-1 0,1 1 0,-1-1 0,1 1 0,-1-1 0,0 1 0,0 0 0,-1 0 0,1 0 0,0 0 0,-1 0 0,0 0 0,0 1 0,0-1 0,-6-3 0,-5-1 0,-1 1 0,0 0 0,-1 1 0,1 0 0,-1 2 0,0 0 0,-26-2 0,-118 5 0,92 2 0,-353-1 0,387 1 0,0 1 0,-34 8 0,-27 3 0,62-10 0,0 3 0,-45 13 0,75-19 0,0 0 0,0 0 0,0 0 0,0 0 0,0 1 0,0 0 0,0-1 0,1 1 0,-1 0 0,1 0 0,-1 0 0,1 1 0,0-1 0,0 0 0,0 1 0,0 0 0,0-1 0,0 1 0,1 0 0,0 0 0,-1 0 0,1 0 0,0 0 0,0 0 0,1 0 0,-1 1 0,1-1 0,-1 0 0,1 0 0,0 1 0,1 3 0,-1-3 0,1 1 0,0-1 0,0 0 0,0 0 0,0 0 0,1 0 0,0 0 0,0 0 0,0 0 0,0 0 0,0-1 0,1 1 0,0-1 0,0 0 0,0 0 0,0 0 0,0 0 0,0 0 0,1-1 0,-1 1 0,1-1 0,0 0 0,4 2 0,19 6 0,-1-1 0,1-2 0,28 5 0,-44-10 0,1-1 0,-1 0 0,0-1 0,0 0 0,0-1 0,0 0 0,0-1 0,0 0 0,0-1 0,16-6 0,-17 5 0,23-9 0,0-2 0,-1-1 0,0-1 0,37-28 0,-51 32 0,1 1 0,1 1 0,0 1 0,0 0 0,28-8 0,-17 7 0,42-23 0,-47 19 0,0-2 0,-1 0 0,-1-2 0,28-26 0,-41 35 0,0 1 0,24-14 0,5-5 0,-37 26 0,0 0 0,0 0 0,0 0 0,1 0 0,-1 1 0,1 0 0,5-2 0,-9 3 0,1 0 0,-1-1 0,0 1 0,0 0 0,1 0 0,-1 0 0,0 0 0,1 0 0,-1 0 0,0 0 0,0 0 0,1 0 0,-1 0 0,0 0 0,1 0 0,-1 0 0,0 0 0,0 1 0,1-1 0,-1 0 0,0 0 0,0 0 0,1 0 0,-1 0 0,0 1 0,0-1 0,0 0 0,1 0 0,-1 0 0,0 1 0,0-1 0,0 0 0,1 0 0,-1 1 0,-8 16 0,-13 9 0,-2-1 0,0 0 0,-2-2 0,0-1 0,-39 25 0,52-38 0,0 1 0,1 0 0,0 1 0,0 0 0,1 0 0,1 2 0,-8 12 0,-50 98 0,32-55 0,31-59 0,0-1 0,1 1 0,-4 16 0,6-24 0,1 1 0,0-1 0,0 0 0,-1 1 0,1-1 0,0 0 0,0 1 0,0-1 0,1 0 0,-1 1 0,0-1 0,0 0 0,1 0 0,-1 1 0,1 1 0,0-3 0,0 1 0,-1-1 0,1 0 0,0 1 0,-1-1 0,1 0 0,0 1 0,-1-1 0,1 0 0,0 0 0,0 0 0,-1 1 0,1-1 0,0 0 0,0 0 0,0 0 0,-1 0 0,1 0 0,0-1 0,0 1 0,-1 0 0,1 0 0,0 0 0,0-1 0,-1 1 0,1 0 0,0-1 0,-1 1 0,2-1 0,6-4 0,-1 1 0,1-1 0,-1 0 0,-1-1 0,1 0 0,-1 0 0,0 0 0,0-1 0,0 0 0,-1 0 0,0-1 0,-1 1 0,0-1 0,4-9 0,0 0 0,-2-1 0,0 0 0,-1 0 0,0 0 0,2-33 0,-6 44 0,-1 0 0,0 0 0,0 0 0,-1-1 0,0 1 0,0 0 0,-1 0 0,0 0 0,0 1 0,-1-1 0,1 0 0,-2 1 0,1-1 0,-7-8 0,-3-1 0,0 0 0,-2 1 0,-26-21 0,-2-3 0,33 29 0,1-1 0,0 0 0,1 0 0,-12-20 0,17 26 0,1 1 0,0-1 0,0 1 0,0-1 0,0 0 0,0 0 0,1 0 0,0 0 0,0 0 0,1 0 0,-1 0 0,1 0 0,0 0 0,0 0 0,2-8 0,-1 10 0,0 1 0,0 0 0,0 0 0,0-1 0,0 1 0,1 0 0,-1 0 0,1 0 0,-1 1 0,1-1 0,0 0 0,0 1 0,-1-1 0,1 1 0,0-1 0,1 1 0,-1 0 0,0 0 0,0 0 0,0 0 0,1 0 0,-1 1 0,0-1 0,1 1 0,-1-1 0,1 1 0,-1 0 0,0 0 0,1 0 0,-1 0 0,1 0 0,3 2 0,8 0 0,0 1 0,-1 1 0,0 0 0,17 9 0,-25-11 0,25 7 0,-24-7 0,0-1 0,0 1 0,-1 0 0,1 0 0,-1 1 0,0-1 0,10 7 0,-15-8 0,0-1 0,0 0 0,0 0 0,0 0 0,0 0 0,0 1 0,0-1 0,0 0 0,0 0 0,0 0 0,0 0 0,0 1 0,0-1 0,0 0 0,0 0 0,0 0 0,0 0 0,0 0 0,0 1 0,0-1 0,0 0 0,0 0 0,0 0 0,0 0 0,0 0 0,0 1 0,-1-1 0,1 0 0,0 0 0,0 0 0,0 0 0,0 0 0,0 0 0,0 0 0,-1 0 0,1 1 0,0-1 0,0 0 0,0 0 0,0 0 0,-1 0 0,1 0 0,0 0 0,0 0 0,0 0 0,0 0 0,-1 0 0,1 0 0,0 0 0,0 0 0,0 0 0,0 0 0,0 0 0,-1 0 0,1 0 0,0-1 0,-22 4 0,1-2 0,0 0 0,-1-2 0,1 0 0,-1-2 0,-37-8 0,-15-2 0,-47 4 0,-155 8 0,123 3 0,-515-2 0,659 0 0,1 0 0,-1 0 0,1 1 0,0 1 0,0-1 0,0 1 0,-1 0 0,2 1 0,-1 0 0,0 0 0,1 1 0,-1 0 0,1 0 0,0 1 0,0 0 0,1 0 0,-1 1 0,1-1 0,0 1 0,1 1 0,0-1 0,0 1 0,0 0 0,1 0 0,0 0 0,0 1 0,0-1 0,1 1 0,1 0 0,-1 0 0,1 0 0,-1 11 0,2 2 0,0 0 0,2 0 0,0 0 0,2 0 0,0 0 0,1 0 0,14 39 0,-16-56 0,0 1 0,0-1 0,1 1 0,-1-1 0,1 0 0,0 0 0,0 0 0,1-1 0,-1 1 0,1-1 0,-1 1 0,8 3 0,6 4 0,32 16 0,-29-17 0,-6-4 0,0-1 0,0-1 0,1 0 0,-1-1 0,1 0 0,25 1 0,-19-2 0,0 0 0,34 10 0,21 15 0,-38-13 0,77 18 0,-85-27 0,34 1 0,-53-6 0,0 0 0,0 0 0,0-1 0,0 0 0,-1-1 0,18-5 0,-23 5 0,0-1 0,-1 1 0,1-1 0,-1 0 0,1 0 0,-1 0 0,0 0 0,0-1 0,-1 0 0,1 0 0,-1 0 0,0 0 0,0 0 0,0-1 0,0 1 0,-1-1 0,0 0 0,0 0 0,0 0 0,0 0 0,-1 0 0,0 0 0,0 0 0,0 0 0,-1-1 0,0 1 0,0 0 0,0 0 0,-2-8 0,1 3 0,0 0 0,-1 0 0,0 0 0,-1 0 0,0 1 0,-1-1 0,0 1 0,0 0 0,-1 0 0,0 0 0,-1 1 0,0 0 0,0 0 0,-12-12 0,-2 6 0,1 2 0,-2 0 0,0 1 0,-41-16 0,40 18 0,-98-31 0,16 5 0,87 30 0,-1-1 0,0 2 0,0 0 0,0 2 0,-23-2 0,-96 6 0,56 0 0,-25 0 0,-155-4 0,73-27 0,132 21 0,-76-19 0,87 16 0,0 1 0,-90-5 0,101 14 0,-1 2 0,1 2 0,0 1 0,-43 10 0,49-6 0,0 2 0,0 0 0,-27 16 0,32-17 0,-42 13 0,47-17 0,1 1 0,0 0 0,0 1 0,-27 15 0,15-5 0,0-2 0,-2-1 0,-57 17 0,35-12 0,-25 3 0,57-17 0,0 0 0,1 2 0,0 0 0,-24 13 0,41-18 0,0-1 0,0 2 0,0-1 0,1 0 0,-1 0 0,0 1 0,1-1 0,0 1 0,-1 0 0,1 0 0,0 0 0,1 0 0,-1 0 0,0 0 0,1 1 0,0-1 0,0 1 0,0-1 0,0 0 0,0 1 0,1 0 0,-1-1 0,1 1 0,0-1 0,0 1 0,0-1 0,1 1 0,0 0 0,-1-1 0,1 0 0,0 1 0,0-1 0,1 1 0,-1-1 0,1 0 0,0 0 0,0 0 0,0 0 0,0 0 0,0 0 0,0-1 0,1 1 0,0-1 0,-1 1 0,6 2 0,-2 0 0,0 0 0,0-1 0,1 0 0,0-1 0,0 1 0,0-1 0,14 4 0,-20-7 0,1 1 0,0-1 0,0 0 0,0 0 0,-1 0 0,1 0 0,0 0 0,0 0 0,0-1 0,-1 1 0,1 0 0,0-1 0,-1 0 0,1 1 0,0-1 0,-1 0 0,1 0 0,-1 0 0,1 0 0,-1 0 0,1 0 0,-1 0 0,0 0 0,1-1 0,-1 1 0,0-1 0,0 1 0,0-1 0,0 1 0,0-1 0,-1 1 0,1-1 0,0 0 0,-1 1 0,1-1 0,-1 0 0,0 0 0,1-3 0,1-7 0,-1 1 0,-1-1 0,1 0 0,-2 0 0,0 0 0,0 0 0,-6-21 0,2 12 0,-2-1 0,0 1 0,-13-24 0,-3 6 0,-2 1 0,-1 1 0,-56-58 0,80 92 0,0 1 0,0 0 0,0-1 0,0 0 0,0 1 0,0-1 0,1 0 0,-1 0 0,1 0 0,-1-5 0,1 8 0,1-1 0,0 1 0,0-1 0,0 0 0,0 1 0,1-1 0,-1 1 0,0-1 0,0 0 0,0 1 0,0-1 0,1 1 0,-1-1 0,0 1 0,0-1 0,1 1 0,-1-1 0,0 1 0,1-1 0,-1 1 0,2-1 0,18-6 0,36 2 0,-35 4 0,1-1 0,-1-1 0,0-1 0,35-10 0,-32 6 0,0 1 0,1 1 0,0 1 0,48-3 0,101 8 0,24-1 0,-185-1 0,0-1 0,0 0 0,0-1 0,0 0 0,-1-1 0,1-1 0,-1 0 0,-1 0 0,1-1 0,13-11 0,-14 10 0,0 3 0,1-1 0,0 1 0,0 1 0,0 0 0,1 1 0,-1 0 0,25-1 0,13-4 0,20-3 0,2 4 0,-1 3 0,95 6 0,-41 1 0,-83-4 0,-3 1 0,49 4 0,-74-2 0,-1 0 0,0 1 0,0 1 0,0 0 0,0 1 0,-1 0 0,19 10 0,11 9 0,47 32 0,-78-48 0,-1 0 0,0 1 0,-1 0 0,0 1 0,0 0 0,7 11 0,-3-3 0,-2 1 0,0 0 0,12 31 0,-20-43 0,-1-1 0,0 1 0,-1 0 0,1 0 0,-1 0 0,-1 0 0,1 0 0,-1-1 0,0 1 0,-1 0 0,0 0 0,0 0 0,0 0 0,-1 0 0,-3 7 0,-3 3 0,-1-1 0,0 0 0,-1 0 0,-18 19 0,-11 18 0,32-44 0,0 0 0,-1-1 0,0 0 0,-15 13 0,14-15 0,1 2 0,0-1 0,0 1 0,1 1 0,-7 9 0,3-3 0,0 0 0,-1 0 0,-1-2 0,0 1 0,-24 18 0,-82 49 0,109-76 0,0 0 0,-1 0 0,1-1 0,-1 0 0,0-1 0,0 0 0,0-1 0,-20 1 0,-9-1 0,-46-4 0,29 0 0,-548 0 0,340 3 0,257-1 0,4 1 0,-1-1 0,1 0 0,0 0 0,0 0 0,-1 0 0,1-1 0,0 0 0,0 0 0,0 0 0,0 0 0,0 0 0,0-1 0,0 0 0,-3-2 0,7 3 0,0 1 0,0-1 0,-1 1 0,1-1 0,0 0 0,0 1 0,0-1 0,1 0 0,-1 1 0,0-1 0,0 1 0,0-1 0,0 0 0,0 1 0,1-1 0,-1 1 0,0-1 0,1 1 0,-1-1 0,0 1 0,1-1 0,-1 1 0,1-1 0,-1 1 0,0-1 0,1 1 0,-1 0 0,1-1 0,-1 1 0,1 0 0,0-1 0,-1 1 0,1 0 0,-1 0 0,1-1 0,0 1 0,23-12 0,24-5 0,55-11 0,-67 20 0,-25 7 0,0-1 0,0-1 0,-1 0 0,1 0 0,18-10 0,-22 9 0,40-23 0,91-37 0,-121 58 0,9-4 0,1 1 0,0 1 0,55-8 0,-61 13 0,-1 0 0,0-2 0,0 0 0,0-1 0,-1-1 0,21-10 0,-25 11 0,0 1 0,1 0 0,0 1 0,20-2 0,27-7 0,-35 7 0,1 1 0,-1 2 0,50-1 0,-54 5 0,0-2 0,0-1 0,0-1 0,0-1 0,43-13 0,-33 5 0,1 2 0,62-10 0,-17 0-1365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9T14:45:11.1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4205 901 24575,'2'-73'0,"-5"-85"0,3 152 0,0 0 0,-1 0 0,0 0 0,0 0 0,-1 0 0,1 0 0,-1 1 0,-1-1 0,1 0 0,-1 1 0,0 0 0,0 0 0,-1 0 0,1 0 0,-1 0 0,0 1 0,0-1 0,-1 1 0,1 0 0,-1 0 0,0 1 0,0 0 0,0 0 0,-1 0 0,1 0 0,-1 1 0,1 0 0,-1 0 0,0 0 0,0 1 0,0 0 0,-10-1 0,-2 1 0,1 0 0,-1 2 0,1 0 0,-1 0 0,1 2 0,0 0 0,-32 11 0,37-10 0,1 1 0,-1 0 0,1 1 0,0 1 0,0-1 0,1 2 0,0-1 0,0 2 0,1-1 0,0 1 0,-13 17 0,19-22 0,0 0 0,1 0 0,-1 0 0,1 0 0,0 0 0,0 0 0,1 1 0,-1-1 0,1 1 0,0-1 0,0 1 0,0-1 0,1 1 0,0 0 0,0-1 0,0 1 0,0 0 0,1-1 0,-1 1 0,1 0 0,0-1 0,1 1 0,-1-1 0,1 0 0,0 1 0,3 4 0,4 4 0,0-1 0,0 0 0,1-1 0,1 0 0,0 0 0,22 15 0,-22-16 0,-1 0 0,0 0 0,11 14 0,-16-16 0,1-1 0,0 1 0,1-2 0,-1 1 0,1-1 0,1 0 0,-1 0 0,1-1 0,13 7 0,-6-5 0,0-1 0,0-1 0,1 0 0,0-1 0,30 3 0,-42-6 0,0-1 0,0 0 0,0 0 0,0 0 0,-1-1 0,1 1 0,0-1 0,0 0 0,0 0 0,-1 0 0,1-1 0,0 1 0,-1-1 0,0 0 0,1 0 0,-1 0 0,0-1 0,0 1 0,0-1 0,0 1 0,0-1 0,-1 0 0,1 0 0,-1 0 0,0-1 0,0 1 0,0 0 0,0-1 0,2-7 0,-2 4 0,0 1 0,0-1 0,-1 0 0,0 0 0,0 0 0,0-1 0,-1 1 0,0 0 0,-1 0 0,1 0 0,-1 0 0,-1 0 0,1 0 0,-1 0 0,-1 1 0,1-1 0,-1 0 0,0 1 0,0 0 0,-1 0 0,0 0 0,0 0 0,-1 0 0,1 1 0,-11-9 0,-10-8 0,-1 2 0,0 1 0,-2 0 0,-39-18 0,37 20 0,-7-4 0,-2 2 0,0 1 0,-1 3 0,-1 0 0,-78-15 0,54 24 0,-1 2 0,-82 7 0,26 0 0,109-3 0,-1 0 0,0 1 0,1 0 0,-1 1 0,-22 7 0,30-7 0,1 0 0,-1 1 0,1 0 0,0 0 0,0 0 0,0 0 0,1 1 0,-1 0 0,1 0 0,0 0 0,0 1 0,0-1 0,1 1 0,0 0 0,-6 11 0,5-7 0,0 1 0,0 0 0,1 0 0,1 0 0,0 0 0,0 1 0,0 15 0,4 78 0,0-53 0,-2-31 0,0 2 0,1-1 0,7 38 0,-6-51 0,0 0 0,0-1 0,1 1 0,1-1 0,-1 0 0,1 0 0,0 0 0,0-1 0,1 1 0,0-1 0,6 6 0,6 3 0,0-2 0,0 0 0,1-1 0,1-1 0,0-1 0,0 0 0,1-1 0,0-2 0,1 0 0,39 8 0,-8-2 0,-29-7 0,1-1 0,44 4 0,-7-6 0,77-6 0,-133 2 0,-1 0 0,1 0 0,0 0 0,0-1 0,-1 1 0,1-1 0,-1 0 0,0-1 0,1 1 0,-1-1 0,0 1 0,0-1 0,-1 0 0,1-1 0,-1 1 0,1-1 0,-1 0 0,0 1 0,0-1 0,-1 0 0,1-1 0,-1 1 0,0 0 0,0-1 0,-1 0 0,1 1 0,-1-1 0,1-5 0,0 3 0,-1 0 0,0 0 0,-1 0 0,0 0 0,0 0 0,0-1 0,-1 1 0,0 0 0,0 0 0,-1 0 0,0 0 0,0 0 0,-1 0 0,1 1 0,-2-1 0,1 1 0,-1 0 0,-5-8 0,-5 1 0,0 1 0,-1 1 0,0 0 0,0 1 0,-1 1 0,-1 0 0,-28-10 0,8 2 0,-16-4 0,41 17 0,0-1 0,-1 0 0,2 0 0,-1-2 0,1 1 0,-16-12 0,16 8 0,0 2 0,-1-1 0,0 2 0,-1 0 0,1 0 0,-2 1 0,1 1 0,0 0 0,-1 0 0,0 2 0,-22-4 0,18 6 0,0 0 0,0 1 0,0 1 0,0 0 0,0 2 0,0 0 0,0 1 0,-29 10 0,30-7 0,-1-1 0,0-1 0,-1 0 0,1-1 0,-1-1 0,0-1 0,0-1 0,0 0 0,1-1 0,-1-2 0,-32-5 0,4-2 0,-1 2 0,1 2 0,-1 2 0,-62 4 0,62-1 0,34 1 0,-1 1 0,1 0 0,0 1 0,0 1 0,0 0 0,0 0 0,-16 9 0,-22 7 0,-23-3 0,12-5 0,33-3 0,-1-2 0,-1 3 0,2 0 0,-54 27 0,76-33 0,1 0 0,0 1 0,0-1 0,1 1 0,-1 1 0,1 0 0,1-1 0,-1 2 0,1-1 0,0 1 0,0-1 0,0 1 0,1 1 0,1-1 0,-1 1 0,1-1 0,0 1 0,1 0 0,0 0 0,-2 10 0,4-14 0,0-1 0,0 0 0,0 1 0,0-1 0,0 0 0,1 1 0,-1-1 0,1 0 0,0 1 0,0-1 0,0 0 0,1 0 0,-1 0 0,1 0 0,-1 0 0,1 0 0,0-1 0,0 1 0,1-1 0,-1 1 0,0-1 0,1 0 0,-1 1 0,1-1 0,5 2 0,5 4 0,1-2 0,0 0 0,0 0 0,21 4 0,-17-4 0,15 1 0,0-1 0,0-2 0,1-1 0,-1-1 0,1-2 0,49-6 0,-3-10 0,-59 10 0,0 2 0,27-3 0,266 5 0,-161 4 0,-143-2 0,0-1 0,1 0 0,-1 0 0,0-1 0,-1 0 0,1-1 0,10-4 0,-15 5 0,0 0 0,-1 0 0,0-1 0,1 1 0,-1-1 0,0 0 0,-1-1 0,1 1 0,0 0 0,-1-1 0,0 0 0,0 0 0,0 0 0,0 0 0,-1-1 0,4-6 0,4-13 0,-1-1 0,-2-1 0,0 1 0,-1-1 0,2-37 0,-7 53 0,-1 0 0,0 0 0,0 0 0,-1 0 0,-1 0 0,0 0 0,0 0 0,-1 1 0,0-1 0,0 1 0,-1-1 0,-1 1 0,1 1 0,-2-1 0,1 1 0,-1 0 0,-9-10 0,-55-66 0,20 21 0,17 24 0,20 22 0,-1 1 0,0 0 0,-1 1 0,-23-17 0,24 22 0,-1 0 0,-1 1 0,0 1 0,0 1 0,0 0 0,-1 1 0,0 1 0,0 0 0,-1 1 0,1 1 0,-1 1 0,1 1 0,-35 1 0,12 0 0,-1 3 0,1 1 0,-53 13 0,46-9 0,0-3 0,0-1 0,0-2 0,-54-6 0,2 2 0,60 1 0,-1 1 0,-49 5 0,75-4 0,1 2 0,-1 0 0,1 0 0,0 1 0,0 1 0,1 0 0,-19 11 0,-4 2 0,-1-1 0,-41 13 0,35-14 0,-52 27 0,-88 70 0,169-104 0,-5 3 0,0 1 0,2 1 0,-19 18 0,32-28 0,0-1 0,-1 1 0,1 0 0,1 0 0,-1 0 0,0 1 0,1-1 0,0 1 0,0-1 0,0 1 0,1 0 0,0-1 0,0 1 0,0 0 0,0 0 0,1 0 0,-1 0 0,1 0 0,1 7 0,1-6 0,0-1 0,0 0 0,0 0 0,0 1 0,1-1 0,0-1 0,0 1 0,0 0 0,1-1 0,-1 0 0,1 1 0,0-2 0,0 1 0,1 0 0,-1-1 0,6 4 0,11 5 0,0 0 0,31 12 0,-38-18 0,22 11 0,1-2 0,1-1 0,74 16 0,-54-19 0,-26-4 0,1-1 0,-1-2 0,36 0 0,-57-4 0,-1-1 0,1 0 0,-1 0 0,0-1 0,1-1 0,-1 0 0,0 0 0,-1-1 0,1 0 0,0-1 0,-1 0 0,0 0 0,15-13 0,-9 3 0,0 0 0,-1-2 0,-1 0 0,-1 0 0,18-34 0,-28 46 0,0 3 0,11-23 0,2 0 0,1 2 0,36-42 0,-36 48 0,1 1 0,0 0 0,2 2 0,28-19 0,-52 35 0,-38 21 0,0 1 0,-55 43 0,78-52 0,0-1 0,-1 0 0,-1-2 0,0 0 0,-1-2 0,0 0 0,0-2 0,-40 10 0,56-16 0,0 0 0,1 1 0,-1 0 0,1 0 0,0 0 0,0 1 0,-7 5 0,6-4 0,0 0 0,0-1 0,0 0 0,0 0 0,-10 3 0,-6-2 0,0-1 0,0-1 0,0-1 0,-1-1 0,-38-4 0,17 2 0,18-1 0,0-1 0,-34-9 0,-26-3 0,59 11 0,-1-1 0,1-2 0,0-1 0,0-1 0,1-1 0,0-1 0,-29-18 0,6-7 0,40 28 0,0 0 0,0 1 0,-1 0 0,-20-10 0,-25-4 0,0 2 0,-61-12 0,114 30 0,0 0 0,0 0 0,0 1 0,-1-2 0,1 1 0,1 0 0,-1-1 0,0 1 0,0-1 0,0 0 0,1 0 0,-1 0 0,1 0 0,0-1 0,-1 1 0,1-1 0,0 1 0,1-1 0,-1 0 0,0 1 0,1-1 0,-1 0 0,1 0 0,0 0 0,0 0 0,0-1 0,0 1 0,1 0 0,-1 0 0,1 0 0,0-1 0,0-3 0,1 3 0,-1 0 0,1 0 0,0 0 0,0 0 0,0 1 0,0-1 0,1 0 0,-1 1 0,1-1 0,0 1 0,0-1 0,0 1 0,1 0 0,-1 0 0,1 0 0,0 0 0,0 0 0,0 1 0,0-1 0,0 1 0,0 0 0,1 0 0,-1 0 0,1 0 0,0 1 0,5-3 0,36-5 0,-35 8 0,1-1 0,-1 0 0,0-1 0,0 0 0,11-5 0,3-5 0,1 1 0,1 2 0,0 0 0,0 1 0,1 2 0,0 1 0,0 1 0,49-3 0,-38 8 0,158 4 0,-194-4 0,0 0 0,0 0 0,1 0 0,-1 1 0,0-1 0,0 1 0,1-1 0,-1 1 0,0 0 0,0 0 0,0 0 0,0 0 0,0 0 0,0 0 0,0 1 0,-1-1 0,1 0 0,0 1 0,-1 0 0,1-1 0,-1 1 0,1 0 0,-1 0 0,0 0 0,0 0 0,0 0 0,2 4 0,-3-3 0,0-1 0,0 1 0,0 0 0,0 0 0,-1 0 0,1-1 0,-1 1 0,1 0 0,-1 0 0,0-1 0,0 1 0,0-1 0,-1 1 0,1-1 0,-1 1 0,1-1 0,-1 0 0,0 0 0,1 1 0,-1-1 0,-1-1 0,-1 3 0,-3 1 0,0 0 0,0 0 0,0-1 0,0 0 0,-1-1 0,1 0 0,-1 0 0,0-1 0,0 1 0,0-2 0,-16 2 0,-8 0 0,-57-5 0,54 1 0,-1-2 0,-61-12 0,61 7 0,-64-3 0,68 10 0,-235 4 0,239 1 0,-41 12 0,28-6 0,31-7 0,0 1 0,0 0 0,0 0 0,0 1 0,1 1 0,-1-1 0,1 1 0,-12 11 0,-17 11 0,-7 12 0,12-9 0,29-28 0,0 0 0,0 1 0,1 0 0,0 0 0,-1 0 0,1 0 0,1 0 0,-1 0 0,1 1 0,-1 0 0,-1 6 0,3-9 0,1 0 0,-1-1 0,1 1 0,0 0 0,0 0 0,0-1 0,0 1 0,0 0 0,0 0 0,0-1 0,0 1 0,1 0 0,-1 0 0,1-1 0,-1 1 0,1 0 0,0-1 0,0 1 0,0-1 0,0 1 0,0-1 0,0 1 0,0-1 0,0 1 0,0-1 0,1 0 0,-1 0 0,0 0 0,1 0 0,-1 0 0,1 0 0,-1 0 0,1 0 0,0-1 0,2 2 0,11 2 0,0 0 0,0-1 0,1-1 0,-1 0 0,1-1 0,-1-1 0,1 0 0,23-4 0,-19 2 0,-1 0 0,1 2 0,0 1 0,33 4 0,-38-1 0,106 27 0,-105-26 0,0 1 0,-1 1 0,1 0 0,-1 1 0,17 12 0,-11-7 0,1 0 0,0-2 0,44 17 0,-15-7 0,-40-17 0,1 0 0,-1 0 0,1-1 0,0 0 0,0-1 0,0-1 0,0 0 0,0 0 0,0-1 0,0-1 0,0 0 0,15-3 0,-26 4 0,0 0 0,-1 0 0,1 0 0,0 0 0,-1 0 0,1-1 0,0 1 0,-1 0 0,1 0 0,0 0 0,-1-1 0,1 1 0,-1 0 0,1-1 0,-1 1 0,1-1 0,-1 1 0,1 0 0,-1-1 0,1 1 0,-1-1 0,1 1 0,-1-1 0,1 1 0,-1-1 0,0 0 0,0 1 0,1-1 0,-1 0 0,0 0 0,-1 0 0,0 0 0,0 0 0,0 1 0,0-1 0,0 0 0,0 1 0,0-1 0,0 1 0,0-1 0,0 1 0,0 0 0,0-1 0,-2 1 0,-46-9 0,20 8 0,0-1 0,1-2 0,-1-1 0,1-1 0,0-2 0,0 0 0,-53-25 0,51 17 0,17 10 0,1 0 0,-22-17 0,30 21 0,1-1 0,-1-1 0,1 1 0,0 0 0,0-1 0,0 0 0,1 1 0,0-1 0,-1 0 0,1 0 0,0-1 0,1 1 0,-2-5 0,-1-14 0,0-1 0,2 1 0,0-1 0,4-37 0,-1 34 0,-1 0 0,-1 1 0,-7-35 0,5 48 0,1-1 0,0 1 0,0 0 0,2-1 0,0-17 0,0 28 0,1 0 0,-1 0 0,1 0 0,0 0 0,0 0 0,0 0 0,0 0 0,0 0 0,1 0 0,-1 1 0,1-1 0,0 0 0,0 1 0,0 0 0,0-1 0,0 1 0,1 0 0,-1 0 0,0 0 0,1 0 0,0 0 0,-1 1 0,1-1 0,0 1 0,0 0 0,0 0 0,0 0 0,4-1 0,19-2 0,0 1 0,0 1 0,0 2 0,1 0 0,39 7 0,-34-2 0,0 3 0,-1 0 0,51 22 0,21 7 0,48 4 0,-138-38 0,1 1 0,-1 0 0,0 1 0,0 1 0,0 0 0,-1 0 0,0 2 0,17 12 0,-26-18 0,1 1 0,-1 0 0,0 0 0,0 1 0,0-1 0,0 0 0,0 1 0,-1 0 0,0-1 0,1 1 0,-1 0 0,-1 0 0,1 1 0,-1-1 0,1 0 0,-1 0 0,-1 1 0,1-1 0,0 0 0,-1 1 0,0-1 0,0 1 0,0-1 0,-1 1 0,0-1 0,1 0 0,-2 1 0,1-1 0,0 0 0,-3 6 0,1-5 0,-1-1 0,1 1 0,-1-1 0,0 0 0,0 1 0,0-2 0,-1 1 0,0 0 0,1-1 0,-1 0 0,0 0 0,0-1 0,-1 1 0,1-1 0,0 0 0,-11 2 0,-9 2 0,0 0 0,-35 2 0,43-8 0,1 0 0,-1 0 0,1-2 0,-1 0 0,1-1 0,0 0 0,0-2 0,0 0 0,1 0 0,-1-2 0,1 0 0,1 0 0,-1-2 0,2 0 0,-1 0 0,1-1 0,-12-12 0,-25-17 0,36 29 0,1 0 0,0-1 0,0-1 0,1 0 0,-20-26 0,10 6 0,-101-166 0,89 142 0,27 47 0,1 0 0,0 0 0,0-1 0,1 0 0,0 0 0,1 0 0,0 0 0,1-1 0,-3-15 0,4 20-68,1-1 0,1 1-1,-1 0 1,1-1 0,0 1 0,0 0-1,1-1 1,0 1 0,0 0 0,1-1-1,-1 1 1,1 0 0,1 0 0,-1 0-1,1 1 1,0-1 0,0 1-1,1-1 1,6-7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9T14:45:15.48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24575,'6'0'0,"7"5"0,7 3 0,1 5 0,2 0 0,3-1 0,-3 2 0,0-1 0,2-2 0,2-4 0,3-3 0,1-1 0,2-3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578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customXml" Target="../ink/ink1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3.xml"/><Relationship Id="rId5" Type="http://schemas.openxmlformats.org/officeDocument/2006/relationships/customXml" Target="../ink/ink1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customXml" Target="../ink/ink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customXml" Target="../ink/ink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11" Type="http://schemas.openxmlformats.org/officeDocument/2006/relationships/customXml" Target="../ink/ink9.xml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customXml" Target="../ink/ink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681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HealSync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17119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One App, Total Care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793790" y="49354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complete healthcare companion that brings medicines, lab tests, doctor consultations, and wellness into one seamless experience</a:t>
            </a:r>
            <a:endParaRPr lang="en-US" sz="1750" dirty="0"/>
          </a:p>
        </p:txBody>
      </p:sp>
      <p:pic>
        <p:nvPicPr>
          <p:cNvPr id="7" name="Picture 6" descr="A blue heart on a white background&#10;&#10;AI-generated content may be incorrect.">
            <a:extLst>
              <a:ext uri="{FF2B5EF4-FFF2-40B4-BE49-F238E27FC236}">
                <a16:creationId xmlns:a16="http://schemas.microsoft.com/office/drawing/2014/main" id="{A9850FC2-DECB-2644-52B7-98AA0A32C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0040" y="1839512"/>
            <a:ext cx="1619476" cy="10764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9080"/>
            <a:ext cx="65996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Low-Fidelity  &amp; High – Fidelity Wireframes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714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Early sketches mapping user flows and interface structure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3135511"/>
            <a:ext cx="3120747" cy="3120747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608" y="3135511"/>
            <a:ext cx="3120866" cy="3120866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926" y="3135511"/>
            <a:ext cx="3120747" cy="3120747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8124" y="3135511"/>
            <a:ext cx="3120866" cy="3120866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793790" y="665749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84C1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Screens: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Home Dashboard • Medicine Ordering • Health Tracker • Expense Summary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AD9D495-7809-BA25-BF46-D7638A961C8A}"/>
                  </a:ext>
                </a:extLst>
              </p14:cNvPr>
              <p14:cNvContentPartPr/>
              <p14:nvPr/>
            </p14:nvContentPartPr>
            <p14:xfrm>
              <a:off x="12908103" y="7818385"/>
              <a:ext cx="1593000" cy="341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AD9D495-7809-BA25-BF46-D7638A961C8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45103" y="7755745"/>
                <a:ext cx="1718640" cy="466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93717E-6B5F-AEC3-CDF6-0EBD96930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957" y="399430"/>
            <a:ext cx="12280541" cy="769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59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73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4479846" y="14670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THANK YOU !</a:t>
            </a:r>
          </a:p>
          <a:p>
            <a:pPr marL="0" indent="0" algn="ctr">
              <a:lnSpc>
                <a:spcPts val="5550"/>
              </a:lnSpc>
              <a:buNone/>
            </a:pPr>
            <a:endParaRPr lang="en-US" sz="4450" dirty="0">
              <a:solidFill>
                <a:srgbClr val="091C53"/>
              </a:solidFill>
              <a:latin typeface="Instrument Sans Semi Bold" pitchFamily="34" charset="0"/>
            </a:endParaRPr>
          </a:p>
          <a:p>
            <a:pPr lvl="1">
              <a:lnSpc>
                <a:spcPts val="5550"/>
              </a:lnSpc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</a:rPr>
              <a:t> Project Designed By: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25160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8166021" y="32190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6" name="Text 4"/>
          <p:cNvSpPr/>
          <p:nvPr/>
        </p:nvSpPr>
        <p:spPr>
          <a:xfrm>
            <a:off x="793790" y="4268033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Sasirekha V                                    Jyothi </a:t>
            </a:r>
            <a:r>
              <a:rPr lang="en-US" sz="2200" b="1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shree</a:t>
            </a:r>
            <a:r>
              <a:rPr lang="en-US" sz="22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R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4976694"/>
            <a:ext cx="13042821" cy="623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550"/>
              </a:lnSpc>
            </a:pPr>
            <a:r>
              <a:rPr lang="en-US" sz="22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Ilakkiya S                                             Gomathi M</a:t>
            </a:r>
            <a:endParaRPr lang="en-US" sz="2200" dirty="0"/>
          </a:p>
          <a:p>
            <a:pPr marL="0" indent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                                  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93790" y="6394013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93790" y="5486401"/>
            <a:ext cx="13042821" cy="2069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III YEAR - Department of AI&amp;DS </a:t>
            </a:r>
          </a:p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1E3063"/>
                </a:solidFill>
                <a:latin typeface="Instrument Sans Medium" pitchFamily="34" charset="0"/>
              </a:rPr>
              <a:t>SKP Engineering College, Tiruvannamalai</a:t>
            </a:r>
            <a:endParaRPr lang="en-US" sz="22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C5CAE75-2FF8-4B6A-5A3F-7D65F9E1325E}"/>
              </a:ext>
            </a:extLst>
          </p:cNvPr>
          <p:cNvGrpSpPr/>
          <p:nvPr/>
        </p:nvGrpSpPr>
        <p:grpSpPr>
          <a:xfrm>
            <a:off x="12955263" y="7747465"/>
            <a:ext cx="1494720" cy="350640"/>
            <a:chOff x="12955263" y="7747465"/>
            <a:chExt cx="1494720" cy="35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EDE33D1-056C-541A-2AE0-9F8F8AF73B89}"/>
                    </a:ext>
                  </a:extLst>
                </p14:cNvPr>
                <p14:cNvContentPartPr/>
                <p14:nvPr/>
              </p14:nvContentPartPr>
              <p14:xfrm>
                <a:off x="13908543" y="7976785"/>
                <a:ext cx="36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EDE33D1-056C-541A-2AE0-9F8F8AF73B8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845543" y="791378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DF2E964-BB9E-C722-5BAD-BA82D4C084F2}"/>
                    </a:ext>
                  </a:extLst>
                </p14:cNvPr>
                <p14:cNvContentPartPr/>
                <p14:nvPr/>
              </p14:nvContentPartPr>
              <p14:xfrm>
                <a:off x="12981903" y="7952665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DF2E964-BB9E-C722-5BAD-BA82D4C084F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919263" y="789002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B621E19-C142-DC3C-A4CB-DFBAFD4C7003}"/>
                    </a:ext>
                  </a:extLst>
                </p14:cNvPr>
                <p14:cNvContentPartPr/>
                <p14:nvPr/>
              </p14:nvContentPartPr>
              <p14:xfrm>
                <a:off x="12955263" y="7747465"/>
                <a:ext cx="1494720" cy="350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B621E19-C142-DC3C-A4CB-DFBAFD4C700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892623" y="7684825"/>
                  <a:ext cx="1620360" cy="4762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5447"/>
            <a:ext cx="58977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Healthcare Chaos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7785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Users juggle multiple apps and struggle to maintain a complete health picture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495907"/>
            <a:ext cx="6407944" cy="2577108"/>
          </a:xfrm>
          <a:prstGeom prst="roundRect">
            <a:avLst>
              <a:gd name="adj" fmla="val 7921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1020604" y="272272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770" y="2871549"/>
            <a:ext cx="306110" cy="38266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0604" y="3629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App Overload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0604" y="4120396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Switching between multiple platforms for basic health needs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548" y="2495907"/>
            <a:ext cx="6408063" cy="2577108"/>
          </a:xfrm>
          <a:prstGeom prst="roundRect">
            <a:avLst>
              <a:gd name="adj" fmla="val 7921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7655362" y="272272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2528" y="2871549"/>
            <a:ext cx="306110" cy="38266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55362" y="3629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Lost Data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7655362" y="4120396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BP and sugar readings scattered across notebooks and devices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793790" y="5299829"/>
            <a:ext cx="6407944" cy="2214205"/>
          </a:xfrm>
          <a:prstGeom prst="roundRect">
            <a:avLst>
              <a:gd name="adj" fmla="val 9220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11"/>
          <p:cNvSpPr/>
          <p:nvPr/>
        </p:nvSpPr>
        <p:spPr>
          <a:xfrm>
            <a:off x="1020604" y="552664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770" y="5675471"/>
            <a:ext cx="306110" cy="382667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020604" y="64338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Expense Confusion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1020604" y="6924318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 clear view of monthly or yearly medical spending</a:t>
            </a:r>
            <a:endParaRPr lang="en-US" sz="1750" dirty="0"/>
          </a:p>
        </p:txBody>
      </p:sp>
      <p:sp>
        <p:nvSpPr>
          <p:cNvPr id="19" name="Shape 14"/>
          <p:cNvSpPr/>
          <p:nvPr/>
        </p:nvSpPr>
        <p:spPr>
          <a:xfrm>
            <a:off x="7428548" y="5299829"/>
            <a:ext cx="6408063" cy="2214205"/>
          </a:xfrm>
          <a:prstGeom prst="roundRect">
            <a:avLst>
              <a:gd name="adj" fmla="val 9220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Shape 15"/>
          <p:cNvSpPr/>
          <p:nvPr/>
        </p:nvSpPr>
        <p:spPr>
          <a:xfrm>
            <a:off x="7655362" y="552664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2528" y="5675471"/>
            <a:ext cx="306110" cy="382667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55362" y="64338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Missed Reminders</a:t>
            </a:r>
            <a:endParaRPr lang="en-US" sz="2200" dirty="0"/>
          </a:p>
        </p:txBody>
      </p:sp>
      <p:sp>
        <p:nvSpPr>
          <p:cNvPr id="23" name="Text 17"/>
          <p:cNvSpPr/>
          <p:nvPr/>
        </p:nvSpPr>
        <p:spPr>
          <a:xfrm>
            <a:off x="7655362" y="6924318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Forgotten medicines and skipped checkups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ABAA0B3-4060-2668-73C3-C42CC98B0226}"/>
                  </a:ext>
                </a:extLst>
              </p14:cNvPr>
              <p14:cNvContentPartPr/>
              <p14:nvPr/>
            </p14:nvContentPartPr>
            <p14:xfrm>
              <a:off x="12944463" y="7783105"/>
              <a:ext cx="1508760" cy="3520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ABAA0B3-4060-2668-73C3-C42CC98B022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81823" y="7720465"/>
                <a:ext cx="1634400" cy="477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782836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One Platform, Everything Connected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259473" y="2494478"/>
            <a:ext cx="496967" cy="496967"/>
          </a:xfrm>
          <a:prstGeom prst="roundRect">
            <a:avLst>
              <a:gd name="adj" fmla="val 40004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342340" y="2535912"/>
            <a:ext cx="331232" cy="414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6977301" y="2570321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All-in-One Access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977301" y="3047881"/>
            <a:ext cx="688002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Medicines, lab tests, consultations, and wellness products unified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6259473" y="3842980"/>
            <a:ext cx="496967" cy="496967"/>
          </a:xfrm>
          <a:prstGeom prst="roundRect">
            <a:avLst>
              <a:gd name="adj" fmla="val 40004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6342340" y="3884414"/>
            <a:ext cx="331232" cy="414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6977301" y="3918823"/>
            <a:ext cx="2887385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Visual Health Tracking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6977301" y="4396383"/>
            <a:ext cx="688002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Monthly BP and sugar charts with one-year storage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59473" y="5191482"/>
            <a:ext cx="496967" cy="496967"/>
          </a:xfrm>
          <a:prstGeom prst="roundRect">
            <a:avLst>
              <a:gd name="adj" fmla="val 40004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6342340" y="5232916"/>
            <a:ext cx="331232" cy="414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6977301" y="526732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Expense Intelligence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6977301" y="5744885"/>
            <a:ext cx="688002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Monthly and yearly medical spending at a glance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6259473" y="6539984"/>
            <a:ext cx="496967" cy="496967"/>
          </a:xfrm>
          <a:prstGeom prst="roundRect">
            <a:avLst>
              <a:gd name="adj" fmla="val 40004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6342340" y="6581418"/>
            <a:ext cx="331232" cy="414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6977301" y="6615827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Smart Reminders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6977301" y="7093387"/>
            <a:ext cx="688002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Never miss medicines, appointments, or checkups</a:t>
            </a:r>
            <a:endParaRPr lang="en-US" sz="17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4E31CB1-6036-F1D8-122A-400364CD75F9}"/>
                  </a:ext>
                </a:extLst>
              </p14:cNvPr>
              <p14:cNvContentPartPr/>
              <p14:nvPr/>
            </p14:nvContentPartPr>
            <p14:xfrm>
              <a:off x="12922143" y="7734145"/>
              <a:ext cx="1625760" cy="3502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4E31CB1-6036-F1D8-122A-400364CD75F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59143" y="7671505"/>
                <a:ext cx="1751400" cy="475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5877401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Design Thinking Journey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24764" y="179808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Empathize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924764" y="2236113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User interviews reveal healthcare management pain points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24764" y="3013829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Define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924764" y="3451860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Need for integrated, intuitive health platform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24764" y="422957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Ideate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924764" y="4667607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Expense analytics, reminders, unified data storage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24764" y="544532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Prototype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924764" y="5883354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Wireframes testing navigation and usability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24764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Test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1924764" y="7099102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 user feedback refines experience</a:t>
            </a:r>
            <a:endParaRPr lang="en-US" sz="15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F0BD679-3CB4-EAC5-475B-98621CED3922}"/>
                  </a:ext>
                </a:extLst>
              </p14:cNvPr>
              <p14:cNvContentPartPr/>
              <p14:nvPr/>
            </p14:nvContentPartPr>
            <p14:xfrm>
              <a:off x="12889383" y="7723345"/>
              <a:ext cx="1536120" cy="4248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F0BD679-3CB4-EAC5-475B-98621CED392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826743" y="7660705"/>
                <a:ext cx="1661760" cy="550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8179" y="524947"/>
            <a:ext cx="5673090" cy="596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Understanding Our Users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68179" y="1598771"/>
            <a:ext cx="2863691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Research Objectives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668179" y="2147530"/>
            <a:ext cx="5038130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Uncovering behaviors, frustrations, and needs in digital health management</a:t>
            </a:r>
            <a:endParaRPr lang="en-US" sz="15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79" y="2972753"/>
            <a:ext cx="5038130" cy="503813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179701" y="1598771"/>
            <a:ext cx="2386370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Questions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179701" y="2087880"/>
            <a:ext cx="7790021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How do you buy medicines or book lab tests?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179701" y="2459950"/>
            <a:ext cx="7790021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Which apps do you use for health checkups?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179701" y="2832021"/>
            <a:ext cx="7790021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How do you track BP or sugar levels?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179701" y="3204091"/>
            <a:ext cx="7790021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How do you manage medical expenses?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6179701" y="3576161"/>
            <a:ext cx="7790021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What features are missing from current apps?</a:t>
            </a:r>
            <a:endParaRPr lang="en-US" sz="15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3B12411-5161-854A-C702-5A86EAF22A3E}"/>
                  </a:ext>
                </a:extLst>
              </p14:cNvPr>
              <p14:cNvContentPartPr/>
              <p14:nvPr/>
            </p14:nvContentPartPr>
            <p14:xfrm>
              <a:off x="12931143" y="7626145"/>
              <a:ext cx="1588680" cy="461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3B12411-5161-854A-C702-5A86EAF22A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68503" y="7563145"/>
                <a:ext cx="1714320" cy="587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3073" y="607457"/>
            <a:ext cx="5522357" cy="69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Meet Priya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3" y="1877378"/>
            <a:ext cx="4229219" cy="422921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48789" y="1849755"/>
            <a:ext cx="7620833" cy="95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60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Priya Sharma</a:t>
            </a:r>
            <a:endParaRPr lang="en-US" sz="6000" dirty="0"/>
          </a:p>
        </p:txBody>
      </p:sp>
      <p:sp>
        <p:nvSpPr>
          <p:cNvPr id="5" name="Text 2"/>
          <p:cNvSpPr/>
          <p:nvPr/>
        </p:nvSpPr>
        <p:spPr>
          <a:xfrm>
            <a:off x="5548789" y="3023235"/>
            <a:ext cx="8316158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Age:</a:t>
            </a: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29 | </a:t>
            </a:r>
            <a:r>
              <a:rPr lang="en-US" sz="17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Profession:</a:t>
            </a: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IT Professional | </a:t>
            </a:r>
            <a:r>
              <a:rPr lang="en-US" sz="17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Location:</a:t>
            </a: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Bangalore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5548789" y="3735446"/>
            <a:ext cx="8316158" cy="35123"/>
          </a:xfrm>
          <a:prstGeom prst="rect">
            <a:avLst/>
          </a:prstGeom>
          <a:solidFill>
            <a:srgbClr val="1E3063">
              <a:alpha val="5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5548789" y="4018955"/>
            <a:ext cx="3313390" cy="414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Goals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5548789" y="4653915"/>
            <a:ext cx="8316158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Maintain health, manage expenses, access consultations and reports easily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5548789" y="5228153"/>
            <a:ext cx="3313390" cy="414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Frustrations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5548789" y="5863114"/>
            <a:ext cx="8316158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Multiple apps, forgotten medicine schedules, expense tracking difficulty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5548789" y="6437352"/>
            <a:ext cx="3313390" cy="414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Needs</a:t>
            </a:r>
            <a:endParaRPr lang="en-US" sz="2600" dirty="0"/>
          </a:p>
        </p:txBody>
      </p:sp>
      <p:sp>
        <p:nvSpPr>
          <p:cNvPr id="12" name="Text 9"/>
          <p:cNvSpPr/>
          <p:nvPr/>
        </p:nvSpPr>
        <p:spPr>
          <a:xfrm>
            <a:off x="5548789" y="7072313"/>
            <a:ext cx="8316158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One efficient platform with reminders and comprehensive records</a:t>
            </a:r>
            <a:endParaRPr lang="en-US" sz="17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F5211B1-40C9-D7B6-BF6A-01BCAD839300}"/>
                  </a:ext>
                </a:extLst>
              </p14:cNvPr>
              <p14:cNvContentPartPr/>
              <p14:nvPr/>
            </p14:nvContentPartPr>
            <p14:xfrm>
              <a:off x="12957063" y="7771585"/>
              <a:ext cx="1530000" cy="3481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F5211B1-40C9-D7B6-BF6A-01BCAD83930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94423" y="7708945"/>
                <a:ext cx="1655640" cy="473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1481" y="331113"/>
            <a:ext cx="3010972" cy="376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User Journey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421481" y="948333"/>
            <a:ext cx="13787438" cy="192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seamless path from opening the app to complete health management</a:t>
            </a:r>
            <a:endParaRPr lang="en-US" sz="900" dirty="0"/>
          </a:p>
        </p:txBody>
      </p:sp>
      <p:sp>
        <p:nvSpPr>
          <p:cNvPr id="4" name="Shape 2"/>
          <p:cNvSpPr/>
          <p:nvPr/>
        </p:nvSpPr>
        <p:spPr>
          <a:xfrm>
            <a:off x="421481" y="1276588"/>
            <a:ext cx="481727" cy="722590"/>
          </a:xfrm>
          <a:prstGeom prst="roundRect">
            <a:avLst>
              <a:gd name="adj" fmla="val 360024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571976" y="1524953"/>
            <a:ext cx="180618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1023580" y="1396960"/>
            <a:ext cx="1505426" cy="188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Open App</a:t>
            </a:r>
            <a:endParaRPr lang="en-US" sz="1150" dirty="0"/>
          </a:p>
        </p:txBody>
      </p:sp>
      <p:sp>
        <p:nvSpPr>
          <p:cNvPr id="7" name="Shape 5"/>
          <p:cNvSpPr/>
          <p:nvPr/>
        </p:nvSpPr>
        <p:spPr>
          <a:xfrm>
            <a:off x="421481" y="2119551"/>
            <a:ext cx="481727" cy="722590"/>
          </a:xfrm>
          <a:prstGeom prst="roundRect">
            <a:avLst>
              <a:gd name="adj" fmla="val 360024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571976" y="2367915"/>
            <a:ext cx="180618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1023580" y="2239923"/>
            <a:ext cx="1505426" cy="188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View Dashboard</a:t>
            </a:r>
            <a:endParaRPr lang="en-US" sz="1150" dirty="0"/>
          </a:p>
        </p:txBody>
      </p:sp>
      <p:sp>
        <p:nvSpPr>
          <p:cNvPr id="10" name="Shape 8"/>
          <p:cNvSpPr/>
          <p:nvPr/>
        </p:nvSpPr>
        <p:spPr>
          <a:xfrm>
            <a:off x="421481" y="2962513"/>
            <a:ext cx="481727" cy="722590"/>
          </a:xfrm>
          <a:prstGeom prst="roundRect">
            <a:avLst>
              <a:gd name="adj" fmla="val 360024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571976" y="3210877"/>
            <a:ext cx="180618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1023580" y="3082885"/>
            <a:ext cx="1505426" cy="188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Select Service</a:t>
            </a:r>
            <a:endParaRPr lang="en-US" sz="1150" dirty="0"/>
          </a:p>
        </p:txBody>
      </p:sp>
      <p:sp>
        <p:nvSpPr>
          <p:cNvPr id="13" name="Shape 11"/>
          <p:cNvSpPr/>
          <p:nvPr/>
        </p:nvSpPr>
        <p:spPr>
          <a:xfrm>
            <a:off x="421481" y="3805476"/>
            <a:ext cx="481727" cy="722590"/>
          </a:xfrm>
          <a:prstGeom prst="roundRect">
            <a:avLst>
              <a:gd name="adj" fmla="val 360024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571976" y="4053840"/>
            <a:ext cx="180618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1023580" y="3925848"/>
            <a:ext cx="1505426" cy="188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Book Appointment</a:t>
            </a:r>
            <a:endParaRPr lang="en-US" sz="1150" dirty="0"/>
          </a:p>
        </p:txBody>
      </p:sp>
      <p:sp>
        <p:nvSpPr>
          <p:cNvPr id="16" name="Shape 14"/>
          <p:cNvSpPr/>
          <p:nvPr/>
        </p:nvSpPr>
        <p:spPr>
          <a:xfrm>
            <a:off x="421481" y="4648438"/>
            <a:ext cx="481727" cy="722590"/>
          </a:xfrm>
          <a:prstGeom prst="roundRect">
            <a:avLst>
              <a:gd name="adj" fmla="val 360024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571976" y="4896803"/>
            <a:ext cx="180618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1023580" y="4768810"/>
            <a:ext cx="1505426" cy="188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Get Reminder</a:t>
            </a:r>
            <a:endParaRPr lang="en-US" sz="1150" dirty="0"/>
          </a:p>
        </p:txBody>
      </p:sp>
      <p:sp>
        <p:nvSpPr>
          <p:cNvPr id="19" name="Shape 17"/>
          <p:cNvSpPr/>
          <p:nvPr/>
        </p:nvSpPr>
        <p:spPr>
          <a:xfrm>
            <a:off x="421481" y="5491401"/>
            <a:ext cx="481727" cy="722590"/>
          </a:xfrm>
          <a:prstGeom prst="roundRect">
            <a:avLst>
              <a:gd name="adj" fmla="val 360024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Text 18"/>
          <p:cNvSpPr/>
          <p:nvPr/>
        </p:nvSpPr>
        <p:spPr>
          <a:xfrm>
            <a:off x="571976" y="5739765"/>
            <a:ext cx="180618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6</a:t>
            </a:r>
            <a:endParaRPr lang="en-US" sz="1400" dirty="0"/>
          </a:p>
        </p:txBody>
      </p:sp>
      <p:sp>
        <p:nvSpPr>
          <p:cNvPr id="21" name="Text 19"/>
          <p:cNvSpPr/>
          <p:nvPr/>
        </p:nvSpPr>
        <p:spPr>
          <a:xfrm>
            <a:off x="1023580" y="5611773"/>
            <a:ext cx="1505426" cy="188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View Results</a:t>
            </a:r>
            <a:endParaRPr lang="en-US" sz="1150" dirty="0"/>
          </a:p>
        </p:txBody>
      </p:sp>
      <p:sp>
        <p:nvSpPr>
          <p:cNvPr id="22" name="Shape 20"/>
          <p:cNvSpPr/>
          <p:nvPr/>
        </p:nvSpPr>
        <p:spPr>
          <a:xfrm>
            <a:off x="421481" y="6334363"/>
            <a:ext cx="481727" cy="722590"/>
          </a:xfrm>
          <a:prstGeom prst="roundRect">
            <a:avLst>
              <a:gd name="adj" fmla="val 360024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Text 21"/>
          <p:cNvSpPr/>
          <p:nvPr/>
        </p:nvSpPr>
        <p:spPr>
          <a:xfrm>
            <a:off x="571976" y="6582728"/>
            <a:ext cx="180618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7</a:t>
            </a:r>
            <a:endParaRPr lang="en-US" sz="1400" dirty="0"/>
          </a:p>
        </p:txBody>
      </p:sp>
      <p:sp>
        <p:nvSpPr>
          <p:cNvPr id="24" name="Text 22"/>
          <p:cNvSpPr/>
          <p:nvPr/>
        </p:nvSpPr>
        <p:spPr>
          <a:xfrm>
            <a:off x="1023580" y="6454735"/>
            <a:ext cx="1505426" cy="188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Track Health Data</a:t>
            </a:r>
            <a:endParaRPr lang="en-US" sz="1150" dirty="0"/>
          </a:p>
        </p:txBody>
      </p:sp>
      <p:sp>
        <p:nvSpPr>
          <p:cNvPr id="25" name="Shape 23"/>
          <p:cNvSpPr/>
          <p:nvPr/>
        </p:nvSpPr>
        <p:spPr>
          <a:xfrm>
            <a:off x="421481" y="7177326"/>
            <a:ext cx="481727" cy="722590"/>
          </a:xfrm>
          <a:prstGeom prst="roundRect">
            <a:avLst>
              <a:gd name="adj" fmla="val 360024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6" name="Text 24"/>
          <p:cNvSpPr/>
          <p:nvPr/>
        </p:nvSpPr>
        <p:spPr>
          <a:xfrm>
            <a:off x="571976" y="7425690"/>
            <a:ext cx="180618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8</a:t>
            </a:r>
            <a:endParaRPr lang="en-US" sz="1400" dirty="0"/>
          </a:p>
        </p:txBody>
      </p:sp>
      <p:sp>
        <p:nvSpPr>
          <p:cNvPr id="27" name="Text 25"/>
          <p:cNvSpPr/>
          <p:nvPr/>
        </p:nvSpPr>
        <p:spPr>
          <a:xfrm>
            <a:off x="1023580" y="7297698"/>
            <a:ext cx="1505426" cy="188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Review Summary</a:t>
            </a:r>
            <a:endParaRPr lang="en-US" sz="11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527A094-7DAA-6212-90A7-FFD19C86AECA}"/>
                  </a:ext>
                </a:extLst>
              </p14:cNvPr>
              <p14:cNvContentPartPr/>
              <p14:nvPr/>
            </p14:nvContentPartPr>
            <p14:xfrm>
              <a:off x="12879663" y="7746385"/>
              <a:ext cx="1688760" cy="3967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527A094-7DAA-6212-90A7-FFD19C86AE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17023" y="7683385"/>
                <a:ext cx="1814400" cy="522360"/>
              </a:xfrm>
              <a:prstGeom prst="rect">
                <a:avLst/>
              </a:prstGeom>
            </p:spPr>
          </p:pic>
        </mc:Fallback>
      </mc:AlternateContent>
      <p:pic>
        <p:nvPicPr>
          <p:cNvPr id="30" name="Picture 2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F2402FE-285A-35DA-AD86-382748886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7638" y="361872"/>
            <a:ext cx="7829182" cy="512952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3303" y="560427"/>
            <a:ext cx="5959793" cy="636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Information Architecture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3303" y="1604963"/>
            <a:ext cx="13203793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Eight core sections create a comprehensive health ecosystem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13303" y="2160270"/>
            <a:ext cx="6499979" cy="1220033"/>
          </a:xfrm>
          <a:prstGeom prst="roundRect">
            <a:avLst>
              <a:gd name="adj" fmla="val 15036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939879" y="2386846"/>
            <a:ext cx="2547699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Home Dashboard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939879" y="2827615"/>
            <a:ext cx="6046827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Your health at a glance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416998" y="2160270"/>
            <a:ext cx="6500098" cy="1220033"/>
          </a:xfrm>
          <a:prstGeom prst="roundRect">
            <a:avLst>
              <a:gd name="adj" fmla="val 15036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7643574" y="2386846"/>
            <a:ext cx="2547699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Medicines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7643574" y="2827615"/>
            <a:ext cx="6046946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Order and track prescriptions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13303" y="3584019"/>
            <a:ext cx="6499979" cy="1220033"/>
          </a:xfrm>
          <a:prstGeom prst="roundRect">
            <a:avLst>
              <a:gd name="adj" fmla="val 15036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939879" y="3810595"/>
            <a:ext cx="2547699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Lab Tests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939879" y="4251365"/>
            <a:ext cx="6046827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Book tests, view reports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416998" y="3584019"/>
            <a:ext cx="6500098" cy="1220033"/>
          </a:xfrm>
          <a:prstGeom prst="roundRect">
            <a:avLst>
              <a:gd name="adj" fmla="val 15036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7643574" y="3810595"/>
            <a:ext cx="2547699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Doctor Consultation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7643574" y="4251365"/>
            <a:ext cx="6046946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Connect with specialists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13303" y="5033248"/>
            <a:ext cx="6499979" cy="1220033"/>
          </a:xfrm>
          <a:prstGeom prst="roundRect">
            <a:avLst>
              <a:gd name="adj" fmla="val 15036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939879" y="5259824"/>
            <a:ext cx="2547699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Health Tracker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939879" y="5700593"/>
            <a:ext cx="6046827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BP and sugar monitoring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416998" y="5033248"/>
            <a:ext cx="6500098" cy="1220033"/>
          </a:xfrm>
          <a:prstGeom prst="roundRect">
            <a:avLst>
              <a:gd name="adj" fmla="val 15036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0" name="Text 18"/>
          <p:cNvSpPr/>
          <p:nvPr/>
        </p:nvSpPr>
        <p:spPr>
          <a:xfrm>
            <a:off x="7643574" y="5259824"/>
            <a:ext cx="2547699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Expense Tracker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7643574" y="5700593"/>
            <a:ext cx="6046946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Financial health insights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713303" y="6456998"/>
            <a:ext cx="6499979" cy="1220033"/>
          </a:xfrm>
          <a:prstGeom prst="roundRect">
            <a:avLst>
              <a:gd name="adj" fmla="val 15036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3" name="Text 21"/>
          <p:cNvSpPr/>
          <p:nvPr/>
        </p:nvSpPr>
        <p:spPr>
          <a:xfrm>
            <a:off x="939879" y="6683573"/>
            <a:ext cx="2547699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Reminders</a:t>
            </a:r>
            <a:endParaRPr lang="en-US" sz="2000" dirty="0"/>
          </a:p>
        </p:txBody>
      </p:sp>
      <p:sp>
        <p:nvSpPr>
          <p:cNvPr id="24" name="Text 22"/>
          <p:cNvSpPr/>
          <p:nvPr/>
        </p:nvSpPr>
        <p:spPr>
          <a:xfrm>
            <a:off x="939879" y="7124343"/>
            <a:ext cx="6046827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Stay on schedule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416998" y="6456998"/>
            <a:ext cx="6500098" cy="1220033"/>
          </a:xfrm>
          <a:prstGeom prst="roundRect">
            <a:avLst>
              <a:gd name="adj" fmla="val 15036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6" name="Text 24"/>
          <p:cNvSpPr/>
          <p:nvPr/>
        </p:nvSpPr>
        <p:spPr>
          <a:xfrm>
            <a:off x="7643574" y="6683573"/>
            <a:ext cx="2547699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Profile &amp; Settings</a:t>
            </a:r>
            <a:endParaRPr lang="en-US" sz="2000" dirty="0"/>
          </a:p>
        </p:txBody>
      </p:sp>
      <p:sp>
        <p:nvSpPr>
          <p:cNvPr id="27" name="Text 25"/>
          <p:cNvSpPr/>
          <p:nvPr/>
        </p:nvSpPr>
        <p:spPr>
          <a:xfrm>
            <a:off x="7643574" y="7124343"/>
            <a:ext cx="6046946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Personalize your experience</a:t>
            </a:r>
            <a:endParaRPr lang="en-US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D35AEFA-46D3-53AF-2736-4BB1B1666EF7}"/>
                  </a:ext>
                </a:extLst>
              </p14:cNvPr>
              <p14:cNvContentPartPr/>
              <p14:nvPr/>
            </p14:nvContentPartPr>
            <p14:xfrm>
              <a:off x="12875343" y="7782745"/>
              <a:ext cx="1563120" cy="3283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D35AEFA-46D3-53AF-2736-4BB1B1666EF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12343" y="7720105"/>
                <a:ext cx="1688760" cy="453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2817" y="499348"/>
            <a:ext cx="4520565" cy="565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Site Map Structure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632817" y="1426012"/>
            <a:ext cx="1113711" cy="643890"/>
          </a:xfrm>
          <a:prstGeom prst="roundRect">
            <a:avLst>
              <a:gd name="adj" fmla="val 25275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514" y="1589008"/>
            <a:ext cx="254198" cy="31777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927265" y="1606748"/>
            <a:ext cx="640437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Home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1836896" y="2060377"/>
            <a:ext cx="12070318" cy="11430"/>
          </a:xfrm>
          <a:prstGeom prst="roundRect">
            <a:avLst>
              <a:gd name="adj" fmla="val 1423808"/>
            </a:avLst>
          </a:prstGeom>
          <a:solidFill>
            <a:srgbClr val="B4CCE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4"/>
          <p:cNvSpPr/>
          <p:nvPr/>
        </p:nvSpPr>
        <p:spPr>
          <a:xfrm>
            <a:off x="632817" y="2160270"/>
            <a:ext cx="2227421" cy="1041678"/>
          </a:xfrm>
          <a:prstGeom prst="roundRect">
            <a:avLst>
              <a:gd name="adj" fmla="val 15623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369" y="2522220"/>
            <a:ext cx="254198" cy="31777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040975" y="2341007"/>
            <a:ext cx="1796415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Medicines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3040975" y="2731889"/>
            <a:ext cx="1796415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Search, Order History</a:t>
            </a:r>
            <a:endParaRPr lang="en-US" sz="1400" dirty="0"/>
          </a:p>
        </p:txBody>
      </p:sp>
      <p:sp>
        <p:nvSpPr>
          <p:cNvPr id="11" name="Shape 7"/>
          <p:cNvSpPr/>
          <p:nvPr/>
        </p:nvSpPr>
        <p:spPr>
          <a:xfrm>
            <a:off x="2950607" y="3192423"/>
            <a:ext cx="10956608" cy="11430"/>
          </a:xfrm>
          <a:prstGeom prst="roundRect">
            <a:avLst>
              <a:gd name="adj" fmla="val 1423808"/>
            </a:avLst>
          </a:prstGeom>
          <a:solidFill>
            <a:srgbClr val="B4CCE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8"/>
          <p:cNvSpPr/>
          <p:nvPr/>
        </p:nvSpPr>
        <p:spPr>
          <a:xfrm>
            <a:off x="632817" y="3292316"/>
            <a:ext cx="3341132" cy="1041678"/>
          </a:xfrm>
          <a:prstGeom prst="roundRect">
            <a:avLst>
              <a:gd name="adj" fmla="val 15623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6224" y="3654266"/>
            <a:ext cx="254198" cy="31777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154686" y="3473053"/>
            <a:ext cx="1567577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Lab Tests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4154686" y="3863935"/>
            <a:ext cx="1567577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Book Test, Reports</a:t>
            </a:r>
            <a:endParaRPr lang="en-US" sz="1400" dirty="0"/>
          </a:p>
        </p:txBody>
      </p:sp>
      <p:sp>
        <p:nvSpPr>
          <p:cNvPr id="16" name="Shape 11"/>
          <p:cNvSpPr/>
          <p:nvPr/>
        </p:nvSpPr>
        <p:spPr>
          <a:xfrm>
            <a:off x="4064318" y="4324469"/>
            <a:ext cx="9842897" cy="11430"/>
          </a:xfrm>
          <a:prstGeom prst="roundRect">
            <a:avLst>
              <a:gd name="adj" fmla="val 1423808"/>
            </a:avLst>
          </a:prstGeom>
          <a:solidFill>
            <a:srgbClr val="B4CCE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2"/>
          <p:cNvSpPr/>
          <p:nvPr/>
        </p:nvSpPr>
        <p:spPr>
          <a:xfrm>
            <a:off x="632817" y="4424363"/>
            <a:ext cx="4454843" cy="1041678"/>
          </a:xfrm>
          <a:prstGeom prst="roundRect">
            <a:avLst>
              <a:gd name="adj" fmla="val 15623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3080" y="4786313"/>
            <a:ext cx="254198" cy="317778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5268397" y="4605099"/>
            <a:ext cx="2215039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Consultations</a:t>
            </a:r>
            <a:endParaRPr lang="en-US" sz="1750" dirty="0"/>
          </a:p>
        </p:txBody>
      </p:sp>
      <p:sp>
        <p:nvSpPr>
          <p:cNvPr id="20" name="Text 14"/>
          <p:cNvSpPr/>
          <p:nvPr/>
        </p:nvSpPr>
        <p:spPr>
          <a:xfrm>
            <a:off x="5268397" y="4995982"/>
            <a:ext cx="2215039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Specialties, Appointments</a:t>
            </a:r>
            <a:endParaRPr lang="en-US" sz="1400" dirty="0"/>
          </a:p>
        </p:txBody>
      </p:sp>
      <p:sp>
        <p:nvSpPr>
          <p:cNvPr id="21" name="Shape 15"/>
          <p:cNvSpPr/>
          <p:nvPr/>
        </p:nvSpPr>
        <p:spPr>
          <a:xfrm>
            <a:off x="5178028" y="5456515"/>
            <a:ext cx="8729186" cy="11430"/>
          </a:xfrm>
          <a:prstGeom prst="roundRect">
            <a:avLst>
              <a:gd name="adj" fmla="val 1423808"/>
            </a:avLst>
          </a:prstGeom>
          <a:solidFill>
            <a:srgbClr val="B4CCE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Shape 16"/>
          <p:cNvSpPr/>
          <p:nvPr/>
        </p:nvSpPr>
        <p:spPr>
          <a:xfrm>
            <a:off x="632817" y="5556409"/>
            <a:ext cx="5568553" cy="1041678"/>
          </a:xfrm>
          <a:prstGeom prst="roundRect">
            <a:avLst>
              <a:gd name="adj" fmla="val 15623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9935" y="5918359"/>
            <a:ext cx="254198" cy="317778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6382107" y="5737146"/>
            <a:ext cx="1543050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Health Tracker</a:t>
            </a:r>
            <a:endParaRPr lang="en-US" sz="1750" dirty="0"/>
          </a:p>
        </p:txBody>
      </p:sp>
      <p:sp>
        <p:nvSpPr>
          <p:cNvPr id="25" name="Text 18"/>
          <p:cNvSpPr/>
          <p:nvPr/>
        </p:nvSpPr>
        <p:spPr>
          <a:xfrm>
            <a:off x="6382107" y="6128028"/>
            <a:ext cx="1543050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BP/Sugar, Charts</a:t>
            </a:r>
            <a:endParaRPr lang="en-US" sz="1400" dirty="0"/>
          </a:p>
        </p:txBody>
      </p:sp>
      <p:sp>
        <p:nvSpPr>
          <p:cNvPr id="26" name="Shape 19"/>
          <p:cNvSpPr/>
          <p:nvPr/>
        </p:nvSpPr>
        <p:spPr>
          <a:xfrm>
            <a:off x="6291739" y="6588562"/>
            <a:ext cx="7615476" cy="11430"/>
          </a:xfrm>
          <a:prstGeom prst="roundRect">
            <a:avLst>
              <a:gd name="adj" fmla="val 1423808"/>
            </a:avLst>
          </a:prstGeom>
          <a:solidFill>
            <a:srgbClr val="B4CCE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7" name="Shape 20"/>
          <p:cNvSpPr/>
          <p:nvPr/>
        </p:nvSpPr>
        <p:spPr>
          <a:xfrm>
            <a:off x="632817" y="6688455"/>
            <a:ext cx="6682383" cy="1041678"/>
          </a:xfrm>
          <a:prstGeom prst="roundRect">
            <a:avLst>
              <a:gd name="adj" fmla="val 15623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6909" y="7050405"/>
            <a:ext cx="254198" cy="317778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7495937" y="6869192"/>
            <a:ext cx="1980367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Expense Tracker</a:t>
            </a:r>
            <a:endParaRPr lang="en-US" sz="1750" dirty="0"/>
          </a:p>
        </p:txBody>
      </p:sp>
      <p:sp>
        <p:nvSpPr>
          <p:cNvPr id="30" name="Text 22"/>
          <p:cNvSpPr/>
          <p:nvPr/>
        </p:nvSpPr>
        <p:spPr>
          <a:xfrm>
            <a:off x="7495937" y="7260074"/>
            <a:ext cx="1980367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Monthly, Yearly Reports</a:t>
            </a:r>
            <a:endParaRPr lang="en-US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FB7860DB-BBD3-386C-9E35-E364D3F76952}"/>
                  </a:ext>
                </a:extLst>
              </p14:cNvPr>
              <p14:cNvContentPartPr/>
              <p14:nvPr/>
            </p14:nvContentPartPr>
            <p14:xfrm>
              <a:off x="12923943" y="7664305"/>
              <a:ext cx="1515240" cy="4464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FB7860DB-BBD3-386C-9E35-E364D3F7695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861303" y="7601305"/>
                <a:ext cx="1640880" cy="57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DA15372-3FE0-DD45-7569-B33E35F55BF9}"/>
                  </a:ext>
                </a:extLst>
              </p14:cNvPr>
              <p14:cNvContentPartPr/>
              <p14:nvPr/>
            </p14:nvContentPartPr>
            <p14:xfrm>
              <a:off x="12993783" y="8048785"/>
              <a:ext cx="120600" cy="378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DA15372-3FE0-DD45-7569-B33E35F55BF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931143" y="7986145"/>
                <a:ext cx="246240" cy="163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477</Words>
  <Application>Microsoft Office PowerPoint</Application>
  <PresentationFormat>Custom</PresentationFormat>
  <Paragraphs>125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Instrument Sans Medium</vt:lpstr>
      <vt:lpstr>Arial</vt:lpstr>
      <vt:lpstr>Instrument Sans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mohi mohi</cp:lastModifiedBy>
  <cp:revision>2</cp:revision>
  <dcterms:created xsi:type="dcterms:W3CDTF">2025-10-08T09:53:55Z</dcterms:created>
  <dcterms:modified xsi:type="dcterms:W3CDTF">2025-10-15T04:49:06Z</dcterms:modified>
</cp:coreProperties>
</file>